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12192000"/>
  <p:embeddedFontLst>
    <p:embeddedFont>
      <p:font typeface="MiSans" panose="020B0604020202020204" charset="-122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2.jpg>
</file>

<file path=ppt/media/image3.jpg>
</file>

<file path=ppt/media/image4.jpeg>
</file>

<file path=ppt/media/image5.jp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7170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8f629f8fcb3ec34e8111b983b09b8c6957220fc1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7784" b="7784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3A5F7A">
                  <a:alpha val="4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685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2700000" scaled="1"/>
          </a:gradFill>
          <a:ln/>
          <a:effectLst>
            <a:outerShdw blurRad="101600" dist="50800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509587" y="84772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78705" y="62508"/>
                </a:moveTo>
                <a:cubicBezTo>
                  <a:pt x="203374" y="62508"/>
                  <a:pt x="223354" y="42528"/>
                  <a:pt x="223354" y="17859"/>
                </a:cubicBezTo>
                <a:lnTo>
                  <a:pt x="253212" y="17859"/>
                </a:lnTo>
                <a:cubicBezTo>
                  <a:pt x="262700" y="17859"/>
                  <a:pt x="271797" y="21599"/>
                  <a:pt x="278495" y="28296"/>
                </a:cubicBezTo>
                <a:lnTo>
                  <a:pt x="344686" y="94543"/>
                </a:lnTo>
                <a:cubicBezTo>
                  <a:pt x="351662" y="101519"/>
                  <a:pt x="351662" y="112849"/>
                  <a:pt x="344686" y="119825"/>
                </a:cubicBezTo>
                <a:lnTo>
                  <a:pt x="316390" y="148121"/>
                </a:lnTo>
                <a:cubicBezTo>
                  <a:pt x="309414" y="155098"/>
                  <a:pt x="298084" y="155098"/>
                  <a:pt x="291108" y="148121"/>
                </a:cubicBezTo>
                <a:lnTo>
                  <a:pt x="268002" y="125016"/>
                </a:lnTo>
                <a:lnTo>
                  <a:pt x="268002" y="250031"/>
                </a:lnTo>
                <a:cubicBezTo>
                  <a:pt x="268002" y="269732"/>
                  <a:pt x="251985" y="285750"/>
                  <a:pt x="232283" y="285750"/>
                </a:cubicBezTo>
                <a:lnTo>
                  <a:pt x="125127" y="285750"/>
                </a:lnTo>
                <a:cubicBezTo>
                  <a:pt x="105426" y="285750"/>
                  <a:pt x="89408" y="269732"/>
                  <a:pt x="89408" y="250031"/>
                </a:cubicBezTo>
                <a:lnTo>
                  <a:pt x="89408" y="125016"/>
                </a:lnTo>
                <a:lnTo>
                  <a:pt x="66303" y="148121"/>
                </a:lnTo>
                <a:cubicBezTo>
                  <a:pt x="59327" y="155098"/>
                  <a:pt x="47997" y="155098"/>
                  <a:pt x="41021" y="148121"/>
                </a:cubicBezTo>
                <a:lnTo>
                  <a:pt x="12781" y="119769"/>
                </a:lnTo>
                <a:cubicBezTo>
                  <a:pt x="5804" y="112793"/>
                  <a:pt x="5804" y="101464"/>
                  <a:pt x="12781" y="94487"/>
                </a:cubicBezTo>
                <a:lnTo>
                  <a:pt x="78972" y="28296"/>
                </a:lnTo>
                <a:cubicBezTo>
                  <a:pt x="85669" y="21599"/>
                  <a:pt x="94766" y="17859"/>
                  <a:pt x="104254" y="17859"/>
                </a:cubicBezTo>
                <a:lnTo>
                  <a:pt x="134113" y="17859"/>
                </a:lnTo>
                <a:cubicBezTo>
                  <a:pt x="134113" y="42528"/>
                  <a:pt x="154093" y="62508"/>
                  <a:pt x="178761" y="62508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" name="Text 3"/>
          <p:cNvSpPr/>
          <p:nvPr/>
        </p:nvSpPr>
        <p:spPr>
          <a:xfrm>
            <a:off x="1104900" y="781050"/>
            <a:ext cx="2895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Szakközépiskolai Kimeneti Vizsga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04900" y="971550"/>
            <a:ext cx="2905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2025-2026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2152650"/>
            <a:ext cx="1188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kern="0" spc="-18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Munyire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1000" y="3295650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28575" y="0"/>
                </a:moveTo>
                <a:lnTo>
                  <a:pt x="1495425" y="0"/>
                </a:lnTo>
                <a:cubicBezTo>
                  <a:pt x="1511196" y="0"/>
                  <a:pt x="1524000" y="12804"/>
                  <a:pt x="1524000" y="28575"/>
                </a:cubicBezTo>
                <a:lnTo>
                  <a:pt x="1524000" y="28575"/>
                </a:lnTo>
                <a:cubicBezTo>
                  <a:pt x="1524000" y="44346"/>
                  <a:pt x="1511196" y="57150"/>
                  <a:pt x="14954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10" name="Text 7"/>
          <p:cNvSpPr/>
          <p:nvPr/>
        </p:nvSpPr>
        <p:spPr>
          <a:xfrm>
            <a:off x="381000" y="3581400"/>
            <a:ext cx="87058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E0E2E5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Munkaruhakezelő Rendszer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81000" y="4238625"/>
            <a:ext cx="74104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Átfogó digitális megoldás munkaruhák nyilvántartására, készletkezelésére és kiadási folyamatok kezelésére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1000" y="5715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490538" y="58483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4" name="Text 11"/>
          <p:cNvSpPr/>
          <p:nvPr/>
        </p:nvSpPr>
        <p:spPr>
          <a:xfrm>
            <a:off x="952500" y="5715000"/>
            <a:ext cx="676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Fejlesztők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52500" y="5905500"/>
            <a:ext cx="695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fő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863179" y="5715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2008436" y="58483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9766" y="38695"/>
                </a:moveTo>
                <a:cubicBezTo>
                  <a:pt x="34694" y="38695"/>
                  <a:pt x="38695" y="34694"/>
                  <a:pt x="38695" y="29766"/>
                </a:cubicBezTo>
                <a:cubicBezTo>
                  <a:pt x="38695" y="24837"/>
                  <a:pt x="34694" y="20836"/>
                  <a:pt x="29766" y="20836"/>
                </a:cubicBezTo>
                <a:cubicBezTo>
                  <a:pt x="24837" y="20836"/>
                  <a:pt x="20836" y="24837"/>
                  <a:pt x="20836" y="29766"/>
                </a:cubicBezTo>
                <a:cubicBezTo>
                  <a:pt x="20836" y="34694"/>
                  <a:pt x="24837" y="38695"/>
                  <a:pt x="29766" y="38695"/>
                </a:cubicBezTo>
                <a:close/>
                <a:moveTo>
                  <a:pt x="59531" y="29766"/>
                </a:moveTo>
                <a:cubicBezTo>
                  <a:pt x="59531" y="41970"/>
                  <a:pt x="52201" y="52462"/>
                  <a:pt x="41672" y="57038"/>
                </a:cubicBezTo>
                <a:lnTo>
                  <a:pt x="41672" y="83344"/>
                </a:lnTo>
                <a:lnTo>
                  <a:pt x="107156" y="83344"/>
                </a:lnTo>
                <a:cubicBezTo>
                  <a:pt x="117016" y="83344"/>
                  <a:pt x="125016" y="75344"/>
                  <a:pt x="125016" y="65484"/>
                </a:cubicBezTo>
                <a:lnTo>
                  <a:pt x="125016" y="57038"/>
                </a:lnTo>
                <a:cubicBezTo>
                  <a:pt x="114486" y="52462"/>
                  <a:pt x="107156" y="41970"/>
                  <a:pt x="107156" y="29766"/>
                </a:cubicBezTo>
                <a:cubicBezTo>
                  <a:pt x="107156" y="13320"/>
                  <a:pt x="120476" y="0"/>
                  <a:pt x="136922" y="0"/>
                </a:cubicBezTo>
                <a:cubicBezTo>
                  <a:pt x="153367" y="0"/>
                  <a:pt x="166688" y="13320"/>
                  <a:pt x="166688" y="29766"/>
                </a:cubicBezTo>
                <a:cubicBezTo>
                  <a:pt x="166688" y="41970"/>
                  <a:pt x="159358" y="52462"/>
                  <a:pt x="148828" y="57038"/>
                </a:cubicBezTo>
                <a:lnTo>
                  <a:pt x="148828" y="65484"/>
                </a:lnTo>
                <a:cubicBezTo>
                  <a:pt x="148828" y="88516"/>
                  <a:pt x="130187" y="107156"/>
                  <a:pt x="107156" y="107156"/>
                </a:cubicBezTo>
                <a:lnTo>
                  <a:pt x="41672" y="107156"/>
                </a:lnTo>
                <a:lnTo>
                  <a:pt x="41672" y="133462"/>
                </a:lnTo>
                <a:cubicBezTo>
                  <a:pt x="52201" y="138038"/>
                  <a:pt x="59531" y="148530"/>
                  <a:pt x="59531" y="160734"/>
                </a:cubicBezTo>
                <a:cubicBezTo>
                  <a:pt x="59531" y="177180"/>
                  <a:pt x="46211" y="190500"/>
                  <a:pt x="29766" y="190500"/>
                </a:cubicBezTo>
                <a:cubicBezTo>
                  <a:pt x="13320" y="190500"/>
                  <a:pt x="0" y="177180"/>
                  <a:pt x="0" y="160734"/>
                </a:cubicBezTo>
                <a:cubicBezTo>
                  <a:pt x="0" y="148530"/>
                  <a:pt x="7330" y="138038"/>
                  <a:pt x="17859" y="133462"/>
                </a:cubicBezTo>
                <a:lnTo>
                  <a:pt x="17859" y="57076"/>
                </a:lnTo>
                <a:cubicBezTo>
                  <a:pt x="7330" y="52462"/>
                  <a:pt x="0" y="41970"/>
                  <a:pt x="0" y="29766"/>
                </a:cubicBezTo>
                <a:cubicBezTo>
                  <a:pt x="0" y="13320"/>
                  <a:pt x="13320" y="0"/>
                  <a:pt x="29766" y="0"/>
                </a:cubicBezTo>
                <a:cubicBezTo>
                  <a:pt x="46211" y="0"/>
                  <a:pt x="59531" y="13320"/>
                  <a:pt x="59531" y="29766"/>
                </a:cubicBezTo>
                <a:close/>
                <a:moveTo>
                  <a:pt x="145852" y="29766"/>
                </a:moveTo>
                <a:cubicBezTo>
                  <a:pt x="145852" y="24837"/>
                  <a:pt x="141850" y="20836"/>
                  <a:pt x="136922" y="20836"/>
                </a:cubicBezTo>
                <a:cubicBezTo>
                  <a:pt x="131993" y="20836"/>
                  <a:pt x="127992" y="24837"/>
                  <a:pt x="127992" y="29766"/>
                </a:cubicBezTo>
                <a:cubicBezTo>
                  <a:pt x="127992" y="34694"/>
                  <a:pt x="131993" y="38695"/>
                  <a:pt x="136922" y="38695"/>
                </a:cubicBezTo>
                <a:cubicBezTo>
                  <a:pt x="141850" y="38695"/>
                  <a:pt x="145852" y="34694"/>
                  <a:pt x="145852" y="29766"/>
                </a:cubicBezTo>
                <a:close/>
                <a:moveTo>
                  <a:pt x="29766" y="169664"/>
                </a:moveTo>
                <a:cubicBezTo>
                  <a:pt x="34694" y="169664"/>
                  <a:pt x="38695" y="165663"/>
                  <a:pt x="38695" y="160734"/>
                </a:cubicBezTo>
                <a:cubicBezTo>
                  <a:pt x="38695" y="155806"/>
                  <a:pt x="34694" y="151805"/>
                  <a:pt x="29766" y="151805"/>
                </a:cubicBezTo>
                <a:cubicBezTo>
                  <a:pt x="24837" y="151805"/>
                  <a:pt x="20836" y="155806"/>
                  <a:pt x="20836" y="160734"/>
                </a:cubicBezTo>
                <a:cubicBezTo>
                  <a:pt x="20836" y="165663"/>
                  <a:pt x="24837" y="169664"/>
                  <a:pt x="29766" y="16966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8" name="Text 15"/>
          <p:cNvSpPr/>
          <p:nvPr/>
        </p:nvSpPr>
        <p:spPr>
          <a:xfrm>
            <a:off x="2434679" y="5715000"/>
            <a:ext cx="752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Commit-ok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2434679" y="5905500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59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9482882" y="58483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4703" y="147861"/>
                </a:moveTo>
                <a:cubicBezTo>
                  <a:pt x="64703" y="148605"/>
                  <a:pt x="63847" y="149200"/>
                  <a:pt x="62768" y="149200"/>
                </a:cubicBezTo>
                <a:cubicBezTo>
                  <a:pt x="61540" y="149312"/>
                  <a:pt x="60685" y="148717"/>
                  <a:pt x="60685" y="147861"/>
                </a:cubicBezTo>
                <a:cubicBezTo>
                  <a:pt x="60685" y="147117"/>
                  <a:pt x="61540" y="146521"/>
                  <a:pt x="62619" y="146521"/>
                </a:cubicBezTo>
                <a:cubicBezTo>
                  <a:pt x="63736" y="146410"/>
                  <a:pt x="64703" y="147005"/>
                  <a:pt x="64703" y="147861"/>
                </a:cubicBezTo>
                <a:close/>
                <a:moveTo>
                  <a:pt x="53132" y="146186"/>
                </a:moveTo>
                <a:cubicBezTo>
                  <a:pt x="52871" y="146931"/>
                  <a:pt x="53615" y="147786"/>
                  <a:pt x="54732" y="148010"/>
                </a:cubicBezTo>
                <a:cubicBezTo>
                  <a:pt x="55699" y="148382"/>
                  <a:pt x="56815" y="148010"/>
                  <a:pt x="57038" y="147265"/>
                </a:cubicBezTo>
                <a:cubicBezTo>
                  <a:pt x="57262" y="146521"/>
                  <a:pt x="56555" y="145666"/>
                  <a:pt x="55438" y="145331"/>
                </a:cubicBezTo>
                <a:cubicBezTo>
                  <a:pt x="54471" y="145070"/>
                  <a:pt x="53392" y="145442"/>
                  <a:pt x="53132" y="146186"/>
                </a:cubicBezTo>
                <a:close/>
                <a:moveTo>
                  <a:pt x="69577" y="145554"/>
                </a:moveTo>
                <a:cubicBezTo>
                  <a:pt x="68498" y="145814"/>
                  <a:pt x="67754" y="146521"/>
                  <a:pt x="67866" y="147377"/>
                </a:cubicBezTo>
                <a:cubicBezTo>
                  <a:pt x="67977" y="148121"/>
                  <a:pt x="68945" y="148605"/>
                  <a:pt x="70061" y="148344"/>
                </a:cubicBezTo>
                <a:cubicBezTo>
                  <a:pt x="71140" y="148084"/>
                  <a:pt x="71884" y="147377"/>
                  <a:pt x="71772" y="146633"/>
                </a:cubicBezTo>
                <a:cubicBezTo>
                  <a:pt x="71661" y="145926"/>
                  <a:pt x="70656" y="145442"/>
                  <a:pt x="69577" y="145554"/>
                </a:cubicBezTo>
                <a:close/>
                <a:moveTo>
                  <a:pt x="94059" y="2977"/>
                </a:moveTo>
                <a:cubicBezTo>
                  <a:pt x="42453" y="2977"/>
                  <a:pt x="2977" y="42156"/>
                  <a:pt x="2977" y="93762"/>
                </a:cubicBezTo>
                <a:cubicBezTo>
                  <a:pt x="2977" y="135024"/>
                  <a:pt x="28947" y="170334"/>
                  <a:pt x="66042" y="182761"/>
                </a:cubicBezTo>
                <a:cubicBezTo>
                  <a:pt x="70805" y="183617"/>
                  <a:pt x="72479" y="180677"/>
                  <a:pt x="72479" y="178259"/>
                </a:cubicBezTo>
                <a:cubicBezTo>
                  <a:pt x="72479" y="175952"/>
                  <a:pt x="72368" y="163227"/>
                  <a:pt x="72368" y="155414"/>
                </a:cubicBezTo>
                <a:cubicBezTo>
                  <a:pt x="72368" y="155414"/>
                  <a:pt x="46323" y="160995"/>
                  <a:pt x="40853" y="144326"/>
                </a:cubicBezTo>
                <a:cubicBezTo>
                  <a:pt x="40853" y="144326"/>
                  <a:pt x="36612" y="133499"/>
                  <a:pt x="30510" y="130708"/>
                </a:cubicBezTo>
                <a:cubicBezTo>
                  <a:pt x="30510" y="130708"/>
                  <a:pt x="21989" y="124867"/>
                  <a:pt x="31105" y="124978"/>
                </a:cubicBezTo>
                <a:cubicBezTo>
                  <a:pt x="31105" y="124978"/>
                  <a:pt x="40370" y="125723"/>
                  <a:pt x="45467" y="134578"/>
                </a:cubicBezTo>
                <a:cubicBezTo>
                  <a:pt x="53615" y="148940"/>
                  <a:pt x="67270" y="144810"/>
                  <a:pt x="72591" y="142354"/>
                </a:cubicBezTo>
                <a:cubicBezTo>
                  <a:pt x="73447" y="136401"/>
                  <a:pt x="75865" y="132271"/>
                  <a:pt x="78544" y="129815"/>
                </a:cubicBezTo>
                <a:cubicBezTo>
                  <a:pt x="57745" y="127508"/>
                  <a:pt x="36761" y="124495"/>
                  <a:pt x="36761" y="88702"/>
                </a:cubicBezTo>
                <a:cubicBezTo>
                  <a:pt x="36761" y="78470"/>
                  <a:pt x="39588" y="73335"/>
                  <a:pt x="45541" y="66787"/>
                </a:cubicBezTo>
                <a:cubicBezTo>
                  <a:pt x="44574" y="64368"/>
                  <a:pt x="41411" y="54397"/>
                  <a:pt x="46509" y="41523"/>
                </a:cubicBezTo>
                <a:cubicBezTo>
                  <a:pt x="54285" y="39105"/>
                  <a:pt x="72182" y="51569"/>
                  <a:pt x="72182" y="51569"/>
                </a:cubicBezTo>
                <a:cubicBezTo>
                  <a:pt x="79623" y="49485"/>
                  <a:pt x="87623" y="48406"/>
                  <a:pt x="95548" y="48406"/>
                </a:cubicBezTo>
                <a:cubicBezTo>
                  <a:pt x="103473" y="48406"/>
                  <a:pt x="111472" y="49485"/>
                  <a:pt x="118914" y="51569"/>
                </a:cubicBezTo>
                <a:cubicBezTo>
                  <a:pt x="118914" y="51569"/>
                  <a:pt x="136810" y="39067"/>
                  <a:pt x="144587" y="41523"/>
                </a:cubicBezTo>
                <a:cubicBezTo>
                  <a:pt x="149684" y="54434"/>
                  <a:pt x="146521" y="64368"/>
                  <a:pt x="145554" y="66787"/>
                </a:cubicBezTo>
                <a:cubicBezTo>
                  <a:pt x="151507" y="73372"/>
                  <a:pt x="155153" y="78507"/>
                  <a:pt x="155153" y="88702"/>
                </a:cubicBezTo>
                <a:cubicBezTo>
                  <a:pt x="155153" y="124606"/>
                  <a:pt x="133238" y="127471"/>
                  <a:pt x="112440" y="129815"/>
                </a:cubicBezTo>
                <a:cubicBezTo>
                  <a:pt x="115863" y="132755"/>
                  <a:pt x="118765" y="138336"/>
                  <a:pt x="118765" y="147079"/>
                </a:cubicBezTo>
                <a:cubicBezTo>
                  <a:pt x="118765" y="159618"/>
                  <a:pt x="118653" y="175133"/>
                  <a:pt x="118653" y="178184"/>
                </a:cubicBezTo>
                <a:cubicBezTo>
                  <a:pt x="118653" y="180603"/>
                  <a:pt x="120365" y="183542"/>
                  <a:pt x="125090" y="182687"/>
                </a:cubicBezTo>
                <a:cubicBezTo>
                  <a:pt x="162297" y="170334"/>
                  <a:pt x="187523" y="135024"/>
                  <a:pt x="187523" y="93762"/>
                </a:cubicBezTo>
                <a:cubicBezTo>
                  <a:pt x="187523" y="42156"/>
                  <a:pt x="145666" y="2977"/>
                  <a:pt x="94059" y="2977"/>
                </a:cubicBezTo>
                <a:close/>
                <a:moveTo>
                  <a:pt x="39142" y="131304"/>
                </a:moveTo>
                <a:cubicBezTo>
                  <a:pt x="38658" y="131676"/>
                  <a:pt x="38770" y="132531"/>
                  <a:pt x="39402" y="133238"/>
                </a:cubicBezTo>
                <a:cubicBezTo>
                  <a:pt x="39998" y="133834"/>
                  <a:pt x="40853" y="134094"/>
                  <a:pt x="41337" y="133610"/>
                </a:cubicBezTo>
                <a:cubicBezTo>
                  <a:pt x="41821" y="133238"/>
                  <a:pt x="41709" y="132383"/>
                  <a:pt x="41077" y="131676"/>
                </a:cubicBezTo>
                <a:cubicBezTo>
                  <a:pt x="40481" y="131080"/>
                  <a:pt x="39625" y="130820"/>
                  <a:pt x="39142" y="131304"/>
                </a:cubicBezTo>
                <a:close/>
                <a:moveTo>
                  <a:pt x="35123" y="128290"/>
                </a:moveTo>
                <a:cubicBezTo>
                  <a:pt x="34863" y="128774"/>
                  <a:pt x="35235" y="129369"/>
                  <a:pt x="35979" y="129741"/>
                </a:cubicBezTo>
                <a:cubicBezTo>
                  <a:pt x="36575" y="130113"/>
                  <a:pt x="37319" y="130001"/>
                  <a:pt x="37579" y="129480"/>
                </a:cubicBezTo>
                <a:cubicBezTo>
                  <a:pt x="37840" y="128997"/>
                  <a:pt x="37467" y="128401"/>
                  <a:pt x="36723" y="128029"/>
                </a:cubicBezTo>
                <a:cubicBezTo>
                  <a:pt x="35979" y="127806"/>
                  <a:pt x="35384" y="127918"/>
                  <a:pt x="35123" y="128290"/>
                </a:cubicBezTo>
                <a:close/>
                <a:moveTo>
                  <a:pt x="47179" y="141536"/>
                </a:moveTo>
                <a:cubicBezTo>
                  <a:pt x="46583" y="142019"/>
                  <a:pt x="46806" y="143135"/>
                  <a:pt x="47662" y="143842"/>
                </a:cubicBezTo>
                <a:cubicBezTo>
                  <a:pt x="48518" y="144698"/>
                  <a:pt x="49597" y="144810"/>
                  <a:pt x="50081" y="144214"/>
                </a:cubicBezTo>
                <a:cubicBezTo>
                  <a:pt x="50564" y="143731"/>
                  <a:pt x="50341" y="142615"/>
                  <a:pt x="49597" y="141908"/>
                </a:cubicBezTo>
                <a:cubicBezTo>
                  <a:pt x="48778" y="141052"/>
                  <a:pt x="47662" y="140940"/>
                  <a:pt x="47179" y="141536"/>
                </a:cubicBezTo>
                <a:close/>
                <a:moveTo>
                  <a:pt x="42937" y="136066"/>
                </a:moveTo>
                <a:cubicBezTo>
                  <a:pt x="42342" y="136438"/>
                  <a:pt x="42342" y="137406"/>
                  <a:pt x="42937" y="138261"/>
                </a:cubicBezTo>
                <a:cubicBezTo>
                  <a:pt x="43532" y="139117"/>
                  <a:pt x="44537" y="139489"/>
                  <a:pt x="45021" y="139117"/>
                </a:cubicBezTo>
                <a:cubicBezTo>
                  <a:pt x="45616" y="138633"/>
                  <a:pt x="45616" y="137666"/>
                  <a:pt x="45021" y="136810"/>
                </a:cubicBezTo>
                <a:cubicBezTo>
                  <a:pt x="44500" y="135954"/>
                  <a:pt x="43532" y="135582"/>
                  <a:pt x="42937" y="136066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1" name="Text 18"/>
          <p:cNvSpPr/>
          <p:nvPr/>
        </p:nvSpPr>
        <p:spPr>
          <a:xfrm>
            <a:off x="9773394" y="5829300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github.com/munyire/Munyire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318" y="362318"/>
            <a:ext cx="11530770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b="1" kern="0" spc="10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Rendszerarchitektúra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2318" y="615941"/>
            <a:ext cx="11630407" cy="3623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6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Rendszerarchitektúra Ábra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2318" y="1086954"/>
            <a:ext cx="1014490" cy="36232"/>
          </a:xfrm>
          <a:custGeom>
            <a:avLst/>
            <a:gdLst/>
            <a:ahLst/>
            <a:cxnLst/>
            <a:rect l="l" t="t" r="r" b="b"/>
            <a:pathLst>
              <a:path w="1014490" h="36232">
                <a:moveTo>
                  <a:pt x="18116" y="0"/>
                </a:moveTo>
                <a:lnTo>
                  <a:pt x="996374" y="0"/>
                </a:lnTo>
                <a:cubicBezTo>
                  <a:pt x="1006380" y="0"/>
                  <a:pt x="1014490" y="8111"/>
                  <a:pt x="1014490" y="18116"/>
                </a:cubicBezTo>
                <a:lnTo>
                  <a:pt x="1014490" y="18116"/>
                </a:lnTo>
                <a:cubicBezTo>
                  <a:pt x="1014490" y="28121"/>
                  <a:pt x="1006380" y="36232"/>
                  <a:pt x="996374" y="36232"/>
                </a:cubicBezTo>
                <a:lnTo>
                  <a:pt x="18116" y="36232"/>
                </a:lnTo>
                <a:cubicBezTo>
                  <a:pt x="8111" y="36232"/>
                  <a:pt x="0" y="28121"/>
                  <a:pt x="0" y="18116"/>
                </a:cubicBezTo>
                <a:lnTo>
                  <a:pt x="0" y="18116"/>
                </a:lnTo>
                <a:cubicBezTo>
                  <a:pt x="0" y="8111"/>
                  <a:pt x="8111" y="0"/>
                  <a:pt x="18116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66847" y="1236410"/>
            <a:ext cx="7644909" cy="5615929"/>
          </a:xfrm>
          <a:custGeom>
            <a:avLst/>
            <a:gdLst/>
            <a:ahLst/>
            <a:cxnLst/>
            <a:rect l="l" t="t" r="r" b="b"/>
            <a:pathLst>
              <a:path w="7644909" h="5615929">
                <a:moveTo>
                  <a:pt x="108668" y="0"/>
                </a:moveTo>
                <a:lnTo>
                  <a:pt x="7536241" y="0"/>
                </a:lnTo>
                <a:cubicBezTo>
                  <a:pt x="7596257" y="0"/>
                  <a:pt x="7644909" y="48652"/>
                  <a:pt x="7644909" y="108668"/>
                </a:cubicBezTo>
                <a:lnTo>
                  <a:pt x="7644909" y="5507260"/>
                </a:lnTo>
                <a:cubicBezTo>
                  <a:pt x="7644909" y="5567276"/>
                  <a:pt x="7596257" y="5615929"/>
                  <a:pt x="7536241" y="5615929"/>
                </a:cubicBezTo>
                <a:lnTo>
                  <a:pt x="108668" y="5615929"/>
                </a:lnTo>
                <a:cubicBezTo>
                  <a:pt x="48652" y="5615929"/>
                  <a:pt x="0" y="5567276"/>
                  <a:pt x="0" y="5507260"/>
                </a:cubicBezTo>
                <a:lnTo>
                  <a:pt x="0" y="108668"/>
                </a:lnTo>
                <a:cubicBezTo>
                  <a:pt x="0" y="48693"/>
                  <a:pt x="48693" y="0"/>
                  <a:pt x="108668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71013" y="1385866"/>
            <a:ext cx="7436577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2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Réteges Architektúra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20832" y="1752713"/>
            <a:ext cx="7336939" cy="923911"/>
          </a:xfrm>
          <a:custGeom>
            <a:avLst/>
            <a:gdLst/>
            <a:ahLst/>
            <a:cxnLst/>
            <a:rect l="l" t="t" r="r" b="b"/>
            <a:pathLst>
              <a:path w="7336939" h="923911">
                <a:moveTo>
                  <a:pt x="108698" y="0"/>
                </a:moveTo>
                <a:lnTo>
                  <a:pt x="7228241" y="0"/>
                </a:lnTo>
                <a:cubicBezTo>
                  <a:pt x="7288273" y="0"/>
                  <a:pt x="7336939" y="48666"/>
                  <a:pt x="7336939" y="108698"/>
                </a:cubicBezTo>
                <a:lnTo>
                  <a:pt x="7336939" y="815213"/>
                </a:lnTo>
                <a:cubicBezTo>
                  <a:pt x="7336939" y="875245"/>
                  <a:pt x="7288273" y="923911"/>
                  <a:pt x="7228241" y="923911"/>
                </a:cubicBezTo>
                <a:lnTo>
                  <a:pt x="108698" y="923911"/>
                </a:lnTo>
                <a:cubicBezTo>
                  <a:pt x="48666" y="923911"/>
                  <a:pt x="0" y="875245"/>
                  <a:pt x="0" y="815213"/>
                </a:cubicBezTo>
                <a:lnTo>
                  <a:pt x="0" y="108698"/>
                </a:lnTo>
                <a:cubicBezTo>
                  <a:pt x="0" y="48706"/>
                  <a:pt x="48706" y="0"/>
                  <a:pt x="108698" y="0"/>
                </a:cubicBezTo>
                <a:close/>
              </a:path>
            </a:pathLst>
          </a:custGeom>
          <a:gradFill flip="none" rotWithShape="1">
            <a:gsLst>
              <a:gs pos="0">
                <a:srgbClr val="42B883">
                  <a:alpha val="30000"/>
                </a:srgbClr>
              </a:gs>
              <a:gs pos="100000">
                <a:srgbClr val="42B883">
                  <a:alpha val="10000"/>
                </a:srgbClr>
              </a:gs>
            </a:gsLst>
            <a:lin ang="0" scaled="1"/>
          </a:gradFill>
          <a:ln w="12700">
            <a:solidFill>
              <a:srgbClr val="42B883">
                <a:alpha val="50196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634056" y="1902169"/>
            <a:ext cx="362318" cy="362318"/>
          </a:xfrm>
          <a:custGeom>
            <a:avLst/>
            <a:gdLst/>
            <a:ahLst/>
            <a:cxnLst/>
            <a:rect l="l" t="t" r="r" b="b"/>
            <a:pathLst>
              <a:path w="362318" h="362318">
                <a:moveTo>
                  <a:pt x="108695" y="0"/>
                </a:moveTo>
                <a:lnTo>
                  <a:pt x="253623" y="0"/>
                </a:lnTo>
                <a:cubicBezTo>
                  <a:pt x="313653" y="0"/>
                  <a:pt x="362318" y="48665"/>
                  <a:pt x="362318" y="108695"/>
                </a:cubicBezTo>
                <a:lnTo>
                  <a:pt x="362318" y="253623"/>
                </a:lnTo>
                <a:cubicBezTo>
                  <a:pt x="362318" y="313653"/>
                  <a:pt x="313653" y="362318"/>
                  <a:pt x="253623" y="362318"/>
                </a:cubicBezTo>
                <a:lnTo>
                  <a:pt x="108695" y="362318"/>
                </a:lnTo>
                <a:cubicBezTo>
                  <a:pt x="48665" y="362318"/>
                  <a:pt x="0" y="313653"/>
                  <a:pt x="0" y="253623"/>
                </a:cubicBezTo>
                <a:lnTo>
                  <a:pt x="0" y="108695"/>
                </a:lnTo>
                <a:cubicBezTo>
                  <a:pt x="0" y="48665"/>
                  <a:pt x="48665" y="0"/>
                  <a:pt x="108695" y="0"/>
                </a:cubicBezTo>
                <a:close/>
              </a:path>
            </a:pathLst>
          </a:custGeom>
          <a:solidFill>
            <a:srgbClr val="42B883">
              <a:alpha val="3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724636" y="1992749"/>
            <a:ext cx="181159" cy="181159"/>
          </a:xfrm>
          <a:custGeom>
            <a:avLst/>
            <a:gdLst/>
            <a:ahLst/>
            <a:cxnLst/>
            <a:rect l="l" t="t" r="r" b="b"/>
            <a:pathLst>
              <a:path w="181159" h="181159">
                <a:moveTo>
                  <a:pt x="22645" y="11322"/>
                </a:moveTo>
                <a:cubicBezTo>
                  <a:pt x="10155" y="11322"/>
                  <a:pt x="0" y="21477"/>
                  <a:pt x="0" y="33967"/>
                </a:cubicBezTo>
                <a:lnTo>
                  <a:pt x="0" y="124547"/>
                </a:lnTo>
                <a:cubicBezTo>
                  <a:pt x="0" y="137037"/>
                  <a:pt x="10155" y="147192"/>
                  <a:pt x="22645" y="147192"/>
                </a:cubicBezTo>
                <a:lnTo>
                  <a:pt x="73596" y="147192"/>
                </a:lnTo>
                <a:lnTo>
                  <a:pt x="67935" y="164175"/>
                </a:lnTo>
                <a:lnTo>
                  <a:pt x="42459" y="164175"/>
                </a:lnTo>
                <a:cubicBezTo>
                  <a:pt x="37753" y="164175"/>
                  <a:pt x="33967" y="167961"/>
                  <a:pt x="33967" y="172667"/>
                </a:cubicBezTo>
                <a:cubicBezTo>
                  <a:pt x="33967" y="177373"/>
                  <a:pt x="37753" y="181159"/>
                  <a:pt x="42459" y="181159"/>
                </a:cubicBezTo>
                <a:lnTo>
                  <a:pt x="138700" y="181159"/>
                </a:lnTo>
                <a:cubicBezTo>
                  <a:pt x="143406" y="181159"/>
                  <a:pt x="147192" y="177373"/>
                  <a:pt x="147192" y="172667"/>
                </a:cubicBezTo>
                <a:cubicBezTo>
                  <a:pt x="147192" y="167961"/>
                  <a:pt x="143406" y="164175"/>
                  <a:pt x="138700" y="164175"/>
                </a:cubicBezTo>
                <a:lnTo>
                  <a:pt x="113224" y="164175"/>
                </a:lnTo>
                <a:lnTo>
                  <a:pt x="107563" y="147192"/>
                </a:lnTo>
                <a:lnTo>
                  <a:pt x="158514" y="147192"/>
                </a:lnTo>
                <a:cubicBezTo>
                  <a:pt x="171004" y="147192"/>
                  <a:pt x="181159" y="137037"/>
                  <a:pt x="181159" y="124547"/>
                </a:cubicBezTo>
                <a:lnTo>
                  <a:pt x="181159" y="33967"/>
                </a:lnTo>
                <a:cubicBezTo>
                  <a:pt x="181159" y="21477"/>
                  <a:pt x="171004" y="11322"/>
                  <a:pt x="158514" y="11322"/>
                </a:cubicBezTo>
                <a:lnTo>
                  <a:pt x="22645" y="11322"/>
                </a:lnTo>
                <a:close/>
                <a:moveTo>
                  <a:pt x="33967" y="33967"/>
                </a:moveTo>
                <a:lnTo>
                  <a:pt x="147192" y="33967"/>
                </a:lnTo>
                <a:cubicBezTo>
                  <a:pt x="153454" y="33967"/>
                  <a:pt x="158514" y="39027"/>
                  <a:pt x="158514" y="45290"/>
                </a:cubicBezTo>
                <a:lnTo>
                  <a:pt x="158514" y="101902"/>
                </a:lnTo>
                <a:cubicBezTo>
                  <a:pt x="158514" y="108165"/>
                  <a:pt x="153454" y="113224"/>
                  <a:pt x="147192" y="113224"/>
                </a:cubicBezTo>
                <a:lnTo>
                  <a:pt x="33967" y="113224"/>
                </a:lnTo>
                <a:cubicBezTo>
                  <a:pt x="27705" y="113224"/>
                  <a:pt x="22645" y="108165"/>
                  <a:pt x="22645" y="101902"/>
                </a:cubicBezTo>
                <a:lnTo>
                  <a:pt x="22645" y="45290"/>
                </a:lnTo>
                <a:cubicBezTo>
                  <a:pt x="22645" y="39027"/>
                  <a:pt x="27705" y="33967"/>
                  <a:pt x="33967" y="33967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10" name="Text 8"/>
          <p:cNvSpPr/>
          <p:nvPr/>
        </p:nvSpPr>
        <p:spPr>
          <a:xfrm>
            <a:off x="1105070" y="1865938"/>
            <a:ext cx="1014490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Kliens Réteg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05070" y="2119560"/>
            <a:ext cx="996374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Böngésző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559000" y="1992749"/>
            <a:ext cx="135869" cy="181159"/>
          </a:xfrm>
          <a:custGeom>
            <a:avLst/>
            <a:gdLst/>
            <a:ahLst/>
            <a:cxnLst/>
            <a:rect l="l" t="t" r="r" b="b"/>
            <a:pathLst>
              <a:path w="135869" h="181159">
                <a:moveTo>
                  <a:pt x="59938" y="177833"/>
                </a:moveTo>
                <a:cubicBezTo>
                  <a:pt x="64361" y="182256"/>
                  <a:pt x="71544" y="182256"/>
                  <a:pt x="75966" y="177833"/>
                </a:cubicBezTo>
                <a:lnTo>
                  <a:pt x="132579" y="121221"/>
                </a:lnTo>
                <a:cubicBezTo>
                  <a:pt x="137001" y="116798"/>
                  <a:pt x="137001" y="109615"/>
                  <a:pt x="132579" y="105193"/>
                </a:cubicBezTo>
                <a:cubicBezTo>
                  <a:pt x="128156" y="100770"/>
                  <a:pt x="120973" y="100770"/>
                  <a:pt x="116550" y="105193"/>
                </a:cubicBezTo>
                <a:lnTo>
                  <a:pt x="79257" y="142486"/>
                </a:lnTo>
                <a:lnTo>
                  <a:pt x="79257" y="11322"/>
                </a:lnTo>
                <a:cubicBezTo>
                  <a:pt x="79257" y="5060"/>
                  <a:pt x="74197" y="0"/>
                  <a:pt x="67935" y="0"/>
                </a:cubicBezTo>
                <a:cubicBezTo>
                  <a:pt x="61672" y="0"/>
                  <a:pt x="56612" y="5060"/>
                  <a:pt x="56612" y="11322"/>
                </a:cubicBezTo>
                <a:lnTo>
                  <a:pt x="56612" y="142486"/>
                </a:lnTo>
                <a:lnTo>
                  <a:pt x="19319" y="105193"/>
                </a:lnTo>
                <a:cubicBezTo>
                  <a:pt x="14896" y="100770"/>
                  <a:pt x="7713" y="100770"/>
                  <a:pt x="3291" y="105193"/>
                </a:cubicBezTo>
                <a:cubicBezTo>
                  <a:pt x="-1132" y="109615"/>
                  <a:pt x="-1132" y="116798"/>
                  <a:pt x="3291" y="121221"/>
                </a:cubicBezTo>
                <a:lnTo>
                  <a:pt x="59903" y="17783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3" name="Text 11"/>
          <p:cNvSpPr/>
          <p:nvPr/>
        </p:nvSpPr>
        <p:spPr>
          <a:xfrm>
            <a:off x="634056" y="2373183"/>
            <a:ext cx="7173896" cy="1902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Felhasználói interfész megjelenítése, felhasználói interakciók kezelése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20832" y="2758146"/>
            <a:ext cx="7336939" cy="923911"/>
          </a:xfrm>
          <a:custGeom>
            <a:avLst/>
            <a:gdLst/>
            <a:ahLst/>
            <a:cxnLst/>
            <a:rect l="l" t="t" r="r" b="b"/>
            <a:pathLst>
              <a:path w="7336939" h="923911">
                <a:moveTo>
                  <a:pt x="108698" y="0"/>
                </a:moveTo>
                <a:lnTo>
                  <a:pt x="7228241" y="0"/>
                </a:lnTo>
                <a:cubicBezTo>
                  <a:pt x="7288273" y="0"/>
                  <a:pt x="7336939" y="48666"/>
                  <a:pt x="7336939" y="108698"/>
                </a:cubicBezTo>
                <a:lnTo>
                  <a:pt x="7336939" y="815213"/>
                </a:lnTo>
                <a:cubicBezTo>
                  <a:pt x="7336939" y="875245"/>
                  <a:pt x="7288273" y="923911"/>
                  <a:pt x="7228241" y="923911"/>
                </a:cubicBezTo>
                <a:lnTo>
                  <a:pt x="108698" y="923911"/>
                </a:lnTo>
                <a:cubicBezTo>
                  <a:pt x="48666" y="923911"/>
                  <a:pt x="0" y="875245"/>
                  <a:pt x="0" y="815213"/>
                </a:cubicBezTo>
                <a:lnTo>
                  <a:pt x="0" y="108698"/>
                </a:lnTo>
                <a:cubicBezTo>
                  <a:pt x="0" y="48706"/>
                  <a:pt x="48706" y="0"/>
                  <a:pt x="108698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30000"/>
                </a:srgbClr>
              </a:gs>
              <a:gs pos="100000">
                <a:srgbClr val="C8A265">
                  <a:alpha val="10000"/>
                </a:srgbClr>
              </a:gs>
            </a:gsLst>
            <a:lin ang="0" scaled="1"/>
          </a:gradFill>
          <a:ln w="12700">
            <a:solidFill>
              <a:srgbClr val="C8A265">
                <a:alpha val="5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34056" y="2907602"/>
            <a:ext cx="362318" cy="362318"/>
          </a:xfrm>
          <a:custGeom>
            <a:avLst/>
            <a:gdLst/>
            <a:ahLst/>
            <a:cxnLst/>
            <a:rect l="l" t="t" r="r" b="b"/>
            <a:pathLst>
              <a:path w="362318" h="362318">
                <a:moveTo>
                  <a:pt x="108695" y="0"/>
                </a:moveTo>
                <a:lnTo>
                  <a:pt x="253623" y="0"/>
                </a:lnTo>
                <a:cubicBezTo>
                  <a:pt x="313653" y="0"/>
                  <a:pt x="362318" y="48665"/>
                  <a:pt x="362318" y="108695"/>
                </a:cubicBezTo>
                <a:lnTo>
                  <a:pt x="362318" y="253623"/>
                </a:lnTo>
                <a:cubicBezTo>
                  <a:pt x="362318" y="313653"/>
                  <a:pt x="313653" y="362318"/>
                  <a:pt x="253623" y="362318"/>
                </a:cubicBezTo>
                <a:lnTo>
                  <a:pt x="108695" y="362318"/>
                </a:lnTo>
                <a:cubicBezTo>
                  <a:pt x="48665" y="362318"/>
                  <a:pt x="0" y="313653"/>
                  <a:pt x="0" y="253623"/>
                </a:cubicBezTo>
                <a:lnTo>
                  <a:pt x="0" y="108695"/>
                </a:lnTo>
                <a:cubicBezTo>
                  <a:pt x="0" y="48665"/>
                  <a:pt x="48665" y="0"/>
                  <a:pt x="108695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01991" y="2998181"/>
            <a:ext cx="226449" cy="181159"/>
          </a:xfrm>
          <a:custGeom>
            <a:avLst/>
            <a:gdLst/>
            <a:ahLst/>
            <a:cxnLst/>
            <a:rect l="l" t="t" r="r" b="b"/>
            <a:pathLst>
              <a:path w="226449" h="181159">
                <a:moveTo>
                  <a:pt x="22645" y="33967"/>
                </a:moveTo>
                <a:cubicBezTo>
                  <a:pt x="22645" y="21477"/>
                  <a:pt x="32800" y="11322"/>
                  <a:pt x="45290" y="11322"/>
                </a:cubicBezTo>
                <a:lnTo>
                  <a:pt x="181159" y="11322"/>
                </a:lnTo>
                <a:cubicBezTo>
                  <a:pt x="193649" y="11322"/>
                  <a:pt x="203804" y="21477"/>
                  <a:pt x="203804" y="33967"/>
                </a:cubicBezTo>
                <a:lnTo>
                  <a:pt x="203804" y="118886"/>
                </a:lnTo>
                <a:lnTo>
                  <a:pt x="181159" y="118886"/>
                </a:lnTo>
                <a:lnTo>
                  <a:pt x="181159" y="33967"/>
                </a:lnTo>
                <a:lnTo>
                  <a:pt x="45290" y="33967"/>
                </a:lnTo>
                <a:lnTo>
                  <a:pt x="45290" y="118886"/>
                </a:lnTo>
                <a:lnTo>
                  <a:pt x="22645" y="118886"/>
                </a:lnTo>
                <a:lnTo>
                  <a:pt x="22645" y="33967"/>
                </a:lnTo>
                <a:close/>
                <a:moveTo>
                  <a:pt x="0" y="142663"/>
                </a:moveTo>
                <a:cubicBezTo>
                  <a:pt x="0" y="138912"/>
                  <a:pt x="3043" y="135869"/>
                  <a:pt x="6793" y="135869"/>
                </a:cubicBezTo>
                <a:lnTo>
                  <a:pt x="219655" y="135869"/>
                </a:lnTo>
                <a:cubicBezTo>
                  <a:pt x="223406" y="135869"/>
                  <a:pt x="226449" y="138912"/>
                  <a:pt x="226449" y="142663"/>
                </a:cubicBezTo>
                <a:cubicBezTo>
                  <a:pt x="226449" y="157665"/>
                  <a:pt x="214277" y="169837"/>
                  <a:pt x="199275" y="169837"/>
                </a:cubicBezTo>
                <a:lnTo>
                  <a:pt x="27174" y="169837"/>
                </a:lnTo>
                <a:cubicBezTo>
                  <a:pt x="12172" y="169837"/>
                  <a:pt x="0" y="157665"/>
                  <a:pt x="0" y="142663"/>
                </a:cubicBezTo>
                <a:close/>
                <a:moveTo>
                  <a:pt x="99425" y="73950"/>
                </a:moveTo>
                <a:lnTo>
                  <a:pt x="88457" y="84918"/>
                </a:lnTo>
                <a:lnTo>
                  <a:pt x="99425" y="95887"/>
                </a:lnTo>
                <a:cubicBezTo>
                  <a:pt x="102751" y="99213"/>
                  <a:pt x="102751" y="104591"/>
                  <a:pt x="99425" y="107882"/>
                </a:cubicBezTo>
                <a:cubicBezTo>
                  <a:pt x="96099" y="111172"/>
                  <a:pt x="90721" y="111208"/>
                  <a:pt x="87430" y="107882"/>
                </a:cubicBezTo>
                <a:lnTo>
                  <a:pt x="70447" y="90898"/>
                </a:lnTo>
                <a:cubicBezTo>
                  <a:pt x="67121" y="87572"/>
                  <a:pt x="67121" y="82194"/>
                  <a:pt x="70447" y="78903"/>
                </a:cubicBezTo>
                <a:lnTo>
                  <a:pt x="87430" y="61920"/>
                </a:lnTo>
                <a:cubicBezTo>
                  <a:pt x="90756" y="58594"/>
                  <a:pt x="96135" y="58594"/>
                  <a:pt x="99425" y="61920"/>
                </a:cubicBezTo>
                <a:cubicBezTo>
                  <a:pt x="102716" y="65246"/>
                  <a:pt x="102751" y="70624"/>
                  <a:pt x="99425" y="73914"/>
                </a:cubicBezTo>
                <a:close/>
                <a:moveTo>
                  <a:pt x="139054" y="61920"/>
                </a:moveTo>
                <a:lnTo>
                  <a:pt x="156037" y="78903"/>
                </a:lnTo>
                <a:cubicBezTo>
                  <a:pt x="159363" y="82229"/>
                  <a:pt x="159363" y="87607"/>
                  <a:pt x="156037" y="90898"/>
                </a:cubicBezTo>
                <a:lnTo>
                  <a:pt x="139054" y="107882"/>
                </a:lnTo>
                <a:cubicBezTo>
                  <a:pt x="135728" y="111208"/>
                  <a:pt x="130350" y="111208"/>
                  <a:pt x="127059" y="107882"/>
                </a:cubicBezTo>
                <a:cubicBezTo>
                  <a:pt x="123768" y="104556"/>
                  <a:pt x="123733" y="99177"/>
                  <a:pt x="127059" y="95887"/>
                </a:cubicBezTo>
                <a:lnTo>
                  <a:pt x="138028" y="84918"/>
                </a:lnTo>
                <a:lnTo>
                  <a:pt x="127059" y="73950"/>
                </a:lnTo>
                <a:cubicBezTo>
                  <a:pt x="123733" y="70624"/>
                  <a:pt x="123733" y="65246"/>
                  <a:pt x="127059" y="61955"/>
                </a:cubicBezTo>
                <a:cubicBezTo>
                  <a:pt x="130385" y="58664"/>
                  <a:pt x="135763" y="58629"/>
                  <a:pt x="139054" y="6195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7" name="Text 15"/>
          <p:cNvSpPr/>
          <p:nvPr/>
        </p:nvSpPr>
        <p:spPr>
          <a:xfrm>
            <a:off x="1105070" y="2871370"/>
            <a:ext cx="1249997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Réteg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05070" y="3124993"/>
            <a:ext cx="1231881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Vue.js SPA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59000" y="2998181"/>
            <a:ext cx="135869" cy="181159"/>
          </a:xfrm>
          <a:custGeom>
            <a:avLst/>
            <a:gdLst/>
            <a:ahLst/>
            <a:cxnLst/>
            <a:rect l="l" t="t" r="r" b="b"/>
            <a:pathLst>
              <a:path w="135869" h="181159">
                <a:moveTo>
                  <a:pt x="59938" y="177833"/>
                </a:moveTo>
                <a:cubicBezTo>
                  <a:pt x="64361" y="182256"/>
                  <a:pt x="71544" y="182256"/>
                  <a:pt x="75966" y="177833"/>
                </a:cubicBezTo>
                <a:lnTo>
                  <a:pt x="132579" y="121221"/>
                </a:lnTo>
                <a:cubicBezTo>
                  <a:pt x="137001" y="116798"/>
                  <a:pt x="137001" y="109615"/>
                  <a:pt x="132579" y="105193"/>
                </a:cubicBezTo>
                <a:cubicBezTo>
                  <a:pt x="128156" y="100770"/>
                  <a:pt x="120973" y="100770"/>
                  <a:pt x="116550" y="105193"/>
                </a:cubicBezTo>
                <a:lnTo>
                  <a:pt x="79257" y="142486"/>
                </a:lnTo>
                <a:lnTo>
                  <a:pt x="79257" y="11322"/>
                </a:lnTo>
                <a:cubicBezTo>
                  <a:pt x="79257" y="5060"/>
                  <a:pt x="74197" y="0"/>
                  <a:pt x="67935" y="0"/>
                </a:cubicBezTo>
                <a:cubicBezTo>
                  <a:pt x="61672" y="0"/>
                  <a:pt x="56612" y="5060"/>
                  <a:pt x="56612" y="11322"/>
                </a:cubicBezTo>
                <a:lnTo>
                  <a:pt x="56612" y="142486"/>
                </a:lnTo>
                <a:lnTo>
                  <a:pt x="19319" y="105193"/>
                </a:lnTo>
                <a:cubicBezTo>
                  <a:pt x="14896" y="100770"/>
                  <a:pt x="7713" y="100770"/>
                  <a:pt x="3291" y="105193"/>
                </a:cubicBezTo>
                <a:cubicBezTo>
                  <a:pt x="-1132" y="109615"/>
                  <a:pt x="-1132" y="116798"/>
                  <a:pt x="3291" y="121221"/>
                </a:cubicBezTo>
                <a:lnTo>
                  <a:pt x="59903" y="17783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0" name="Text 18"/>
          <p:cNvSpPr/>
          <p:nvPr/>
        </p:nvSpPr>
        <p:spPr>
          <a:xfrm>
            <a:off x="634056" y="3378615"/>
            <a:ext cx="7173896" cy="1902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Komponensek renderelése, állapotkezelés, API hívások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20832" y="3763578"/>
            <a:ext cx="7336939" cy="923911"/>
          </a:xfrm>
          <a:custGeom>
            <a:avLst/>
            <a:gdLst/>
            <a:ahLst/>
            <a:cxnLst/>
            <a:rect l="l" t="t" r="r" b="b"/>
            <a:pathLst>
              <a:path w="7336939" h="923911">
                <a:moveTo>
                  <a:pt x="108698" y="0"/>
                </a:moveTo>
                <a:lnTo>
                  <a:pt x="7228241" y="0"/>
                </a:lnTo>
                <a:cubicBezTo>
                  <a:pt x="7288273" y="0"/>
                  <a:pt x="7336939" y="48666"/>
                  <a:pt x="7336939" y="108698"/>
                </a:cubicBezTo>
                <a:lnTo>
                  <a:pt x="7336939" y="815213"/>
                </a:lnTo>
                <a:cubicBezTo>
                  <a:pt x="7336939" y="875245"/>
                  <a:pt x="7288273" y="923911"/>
                  <a:pt x="7228241" y="923911"/>
                </a:cubicBezTo>
                <a:lnTo>
                  <a:pt x="108698" y="923911"/>
                </a:lnTo>
                <a:cubicBezTo>
                  <a:pt x="48666" y="923911"/>
                  <a:pt x="0" y="875245"/>
                  <a:pt x="0" y="815213"/>
                </a:cubicBezTo>
                <a:lnTo>
                  <a:pt x="0" y="108698"/>
                </a:lnTo>
                <a:cubicBezTo>
                  <a:pt x="0" y="48706"/>
                  <a:pt x="48706" y="0"/>
                  <a:pt x="108698" y="0"/>
                </a:cubicBezTo>
                <a:close/>
              </a:path>
            </a:pathLst>
          </a:custGeom>
          <a:gradFill flip="none" rotWithShape="1">
            <a:gsLst>
              <a:gs pos="0">
                <a:srgbClr val="2596BE">
                  <a:alpha val="30000"/>
                </a:srgbClr>
              </a:gs>
              <a:gs pos="100000">
                <a:srgbClr val="2596BE">
                  <a:alpha val="10000"/>
                </a:srgbClr>
              </a:gs>
            </a:gsLst>
            <a:lin ang="0" scaled="1"/>
          </a:gradFill>
          <a:ln w="12700">
            <a:solidFill>
              <a:srgbClr val="2596BE">
                <a:alpha val="5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634056" y="3913034"/>
            <a:ext cx="362318" cy="362318"/>
          </a:xfrm>
          <a:custGeom>
            <a:avLst/>
            <a:gdLst/>
            <a:ahLst/>
            <a:cxnLst/>
            <a:rect l="l" t="t" r="r" b="b"/>
            <a:pathLst>
              <a:path w="362318" h="362318">
                <a:moveTo>
                  <a:pt x="108695" y="0"/>
                </a:moveTo>
                <a:lnTo>
                  <a:pt x="253623" y="0"/>
                </a:lnTo>
                <a:cubicBezTo>
                  <a:pt x="313653" y="0"/>
                  <a:pt x="362318" y="48665"/>
                  <a:pt x="362318" y="108695"/>
                </a:cubicBezTo>
                <a:lnTo>
                  <a:pt x="362318" y="253623"/>
                </a:lnTo>
                <a:cubicBezTo>
                  <a:pt x="362318" y="313653"/>
                  <a:pt x="313653" y="362318"/>
                  <a:pt x="253623" y="362318"/>
                </a:cubicBezTo>
                <a:lnTo>
                  <a:pt x="108695" y="362318"/>
                </a:lnTo>
                <a:cubicBezTo>
                  <a:pt x="48665" y="362318"/>
                  <a:pt x="0" y="313653"/>
                  <a:pt x="0" y="253623"/>
                </a:cubicBezTo>
                <a:lnTo>
                  <a:pt x="0" y="108695"/>
                </a:lnTo>
                <a:cubicBezTo>
                  <a:pt x="0" y="48665"/>
                  <a:pt x="48665" y="0"/>
                  <a:pt x="108695" y="0"/>
                </a:cubicBezTo>
                <a:close/>
              </a:path>
            </a:pathLst>
          </a:custGeom>
          <a:solidFill>
            <a:srgbClr val="2596BE">
              <a:alpha val="3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735958" y="4003614"/>
            <a:ext cx="158514" cy="181159"/>
          </a:xfrm>
          <a:custGeom>
            <a:avLst/>
            <a:gdLst/>
            <a:ahLst/>
            <a:cxnLst/>
            <a:rect l="l" t="t" r="r" b="b"/>
            <a:pathLst>
              <a:path w="158514" h="181159">
                <a:moveTo>
                  <a:pt x="22645" y="11322"/>
                </a:moveTo>
                <a:cubicBezTo>
                  <a:pt x="10155" y="11322"/>
                  <a:pt x="0" y="21477"/>
                  <a:pt x="0" y="33967"/>
                </a:cubicBezTo>
                <a:lnTo>
                  <a:pt x="0" y="56612"/>
                </a:lnTo>
                <a:cubicBezTo>
                  <a:pt x="0" y="69102"/>
                  <a:pt x="10155" y="79257"/>
                  <a:pt x="22645" y="79257"/>
                </a:cubicBezTo>
                <a:lnTo>
                  <a:pt x="135869" y="79257"/>
                </a:lnTo>
                <a:cubicBezTo>
                  <a:pt x="148359" y="79257"/>
                  <a:pt x="158514" y="69102"/>
                  <a:pt x="158514" y="56612"/>
                </a:cubicBezTo>
                <a:lnTo>
                  <a:pt x="158514" y="33967"/>
                </a:lnTo>
                <a:cubicBezTo>
                  <a:pt x="158514" y="21477"/>
                  <a:pt x="148359" y="11322"/>
                  <a:pt x="135869" y="11322"/>
                </a:cubicBezTo>
                <a:lnTo>
                  <a:pt x="22645" y="11322"/>
                </a:lnTo>
                <a:close/>
                <a:moveTo>
                  <a:pt x="99071" y="36798"/>
                </a:moveTo>
                <a:cubicBezTo>
                  <a:pt x="103758" y="36798"/>
                  <a:pt x="107563" y="40603"/>
                  <a:pt x="107563" y="45290"/>
                </a:cubicBezTo>
                <a:cubicBezTo>
                  <a:pt x="107563" y="49977"/>
                  <a:pt x="103758" y="53782"/>
                  <a:pt x="99071" y="53782"/>
                </a:cubicBezTo>
                <a:cubicBezTo>
                  <a:pt x="94385" y="53782"/>
                  <a:pt x="90579" y="49977"/>
                  <a:pt x="90579" y="45290"/>
                </a:cubicBezTo>
                <a:cubicBezTo>
                  <a:pt x="90579" y="40603"/>
                  <a:pt x="94385" y="36798"/>
                  <a:pt x="99071" y="36798"/>
                </a:cubicBezTo>
                <a:close/>
                <a:moveTo>
                  <a:pt x="118886" y="45290"/>
                </a:moveTo>
                <a:cubicBezTo>
                  <a:pt x="118886" y="40603"/>
                  <a:pt x="122691" y="36798"/>
                  <a:pt x="127377" y="36798"/>
                </a:cubicBezTo>
                <a:cubicBezTo>
                  <a:pt x="132064" y="36798"/>
                  <a:pt x="135869" y="40603"/>
                  <a:pt x="135869" y="45290"/>
                </a:cubicBezTo>
                <a:cubicBezTo>
                  <a:pt x="135869" y="49977"/>
                  <a:pt x="132064" y="53782"/>
                  <a:pt x="127377" y="53782"/>
                </a:cubicBezTo>
                <a:cubicBezTo>
                  <a:pt x="122691" y="53782"/>
                  <a:pt x="118886" y="49977"/>
                  <a:pt x="118886" y="45290"/>
                </a:cubicBezTo>
                <a:close/>
                <a:moveTo>
                  <a:pt x="22645" y="101902"/>
                </a:moveTo>
                <a:cubicBezTo>
                  <a:pt x="10155" y="101902"/>
                  <a:pt x="0" y="112057"/>
                  <a:pt x="0" y="124547"/>
                </a:cubicBezTo>
                <a:lnTo>
                  <a:pt x="0" y="147192"/>
                </a:lnTo>
                <a:cubicBezTo>
                  <a:pt x="0" y="159682"/>
                  <a:pt x="10155" y="169837"/>
                  <a:pt x="22645" y="169837"/>
                </a:cubicBezTo>
                <a:lnTo>
                  <a:pt x="135869" y="169837"/>
                </a:lnTo>
                <a:cubicBezTo>
                  <a:pt x="148359" y="169837"/>
                  <a:pt x="158514" y="159682"/>
                  <a:pt x="158514" y="147192"/>
                </a:cubicBezTo>
                <a:lnTo>
                  <a:pt x="158514" y="124547"/>
                </a:lnTo>
                <a:cubicBezTo>
                  <a:pt x="158514" y="112057"/>
                  <a:pt x="148359" y="101902"/>
                  <a:pt x="135869" y="101902"/>
                </a:cubicBezTo>
                <a:lnTo>
                  <a:pt x="22645" y="101902"/>
                </a:lnTo>
                <a:close/>
                <a:moveTo>
                  <a:pt x="99071" y="127377"/>
                </a:moveTo>
                <a:cubicBezTo>
                  <a:pt x="103758" y="127377"/>
                  <a:pt x="107563" y="131182"/>
                  <a:pt x="107563" y="135869"/>
                </a:cubicBezTo>
                <a:cubicBezTo>
                  <a:pt x="107563" y="140556"/>
                  <a:pt x="103758" y="144361"/>
                  <a:pt x="99071" y="144361"/>
                </a:cubicBezTo>
                <a:cubicBezTo>
                  <a:pt x="94385" y="144361"/>
                  <a:pt x="90579" y="140556"/>
                  <a:pt x="90579" y="135869"/>
                </a:cubicBezTo>
                <a:cubicBezTo>
                  <a:pt x="90579" y="131182"/>
                  <a:pt x="94385" y="127377"/>
                  <a:pt x="99071" y="127377"/>
                </a:cubicBezTo>
                <a:close/>
                <a:moveTo>
                  <a:pt x="118886" y="135869"/>
                </a:moveTo>
                <a:cubicBezTo>
                  <a:pt x="118886" y="131182"/>
                  <a:pt x="122691" y="127377"/>
                  <a:pt x="127377" y="127377"/>
                </a:cubicBezTo>
                <a:cubicBezTo>
                  <a:pt x="132064" y="127377"/>
                  <a:pt x="135869" y="131182"/>
                  <a:pt x="135869" y="135869"/>
                </a:cubicBezTo>
                <a:cubicBezTo>
                  <a:pt x="135869" y="140556"/>
                  <a:pt x="132064" y="144361"/>
                  <a:pt x="127377" y="144361"/>
                </a:cubicBezTo>
                <a:cubicBezTo>
                  <a:pt x="122691" y="144361"/>
                  <a:pt x="118886" y="140556"/>
                  <a:pt x="118886" y="135869"/>
                </a:cubicBezTo>
                <a:close/>
              </a:path>
            </a:pathLst>
          </a:custGeom>
          <a:solidFill>
            <a:srgbClr val="2596BE"/>
          </a:solidFill>
          <a:ln/>
        </p:spPr>
      </p:sp>
      <p:sp>
        <p:nvSpPr>
          <p:cNvPr id="24" name="Text 22"/>
          <p:cNvSpPr/>
          <p:nvPr/>
        </p:nvSpPr>
        <p:spPr>
          <a:xfrm>
            <a:off x="1105070" y="3876802"/>
            <a:ext cx="1222823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 Réteg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05070" y="4130425"/>
            <a:ext cx="1204707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Express.js REST API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559000" y="4003614"/>
            <a:ext cx="135869" cy="181159"/>
          </a:xfrm>
          <a:custGeom>
            <a:avLst/>
            <a:gdLst/>
            <a:ahLst/>
            <a:cxnLst/>
            <a:rect l="l" t="t" r="r" b="b"/>
            <a:pathLst>
              <a:path w="135869" h="181159">
                <a:moveTo>
                  <a:pt x="59938" y="177833"/>
                </a:moveTo>
                <a:cubicBezTo>
                  <a:pt x="64361" y="182256"/>
                  <a:pt x="71544" y="182256"/>
                  <a:pt x="75966" y="177833"/>
                </a:cubicBezTo>
                <a:lnTo>
                  <a:pt x="132579" y="121221"/>
                </a:lnTo>
                <a:cubicBezTo>
                  <a:pt x="137001" y="116798"/>
                  <a:pt x="137001" y="109615"/>
                  <a:pt x="132579" y="105193"/>
                </a:cubicBezTo>
                <a:cubicBezTo>
                  <a:pt x="128156" y="100770"/>
                  <a:pt x="120973" y="100770"/>
                  <a:pt x="116550" y="105193"/>
                </a:cubicBezTo>
                <a:lnTo>
                  <a:pt x="79257" y="142486"/>
                </a:lnTo>
                <a:lnTo>
                  <a:pt x="79257" y="11322"/>
                </a:lnTo>
                <a:cubicBezTo>
                  <a:pt x="79257" y="5060"/>
                  <a:pt x="74197" y="0"/>
                  <a:pt x="67935" y="0"/>
                </a:cubicBezTo>
                <a:cubicBezTo>
                  <a:pt x="61672" y="0"/>
                  <a:pt x="56612" y="5060"/>
                  <a:pt x="56612" y="11322"/>
                </a:cubicBezTo>
                <a:lnTo>
                  <a:pt x="56612" y="142486"/>
                </a:lnTo>
                <a:lnTo>
                  <a:pt x="19319" y="105193"/>
                </a:lnTo>
                <a:cubicBezTo>
                  <a:pt x="14896" y="100770"/>
                  <a:pt x="7713" y="100770"/>
                  <a:pt x="3291" y="105193"/>
                </a:cubicBezTo>
                <a:cubicBezTo>
                  <a:pt x="-1132" y="109615"/>
                  <a:pt x="-1132" y="116798"/>
                  <a:pt x="3291" y="121221"/>
                </a:cubicBezTo>
                <a:lnTo>
                  <a:pt x="59903" y="17783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7" name="Text 25"/>
          <p:cNvSpPr/>
          <p:nvPr/>
        </p:nvSpPr>
        <p:spPr>
          <a:xfrm>
            <a:off x="634056" y="4384048"/>
            <a:ext cx="7173896" cy="1902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Végpontok kezelése, kérések validálása, válaszok generálása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20832" y="4769010"/>
            <a:ext cx="7336939" cy="923911"/>
          </a:xfrm>
          <a:custGeom>
            <a:avLst/>
            <a:gdLst/>
            <a:ahLst/>
            <a:cxnLst/>
            <a:rect l="l" t="t" r="r" b="b"/>
            <a:pathLst>
              <a:path w="7336939" h="923911">
                <a:moveTo>
                  <a:pt x="108698" y="0"/>
                </a:moveTo>
                <a:lnTo>
                  <a:pt x="7228241" y="0"/>
                </a:lnTo>
                <a:cubicBezTo>
                  <a:pt x="7288273" y="0"/>
                  <a:pt x="7336939" y="48666"/>
                  <a:pt x="7336939" y="108698"/>
                </a:cubicBezTo>
                <a:lnTo>
                  <a:pt x="7336939" y="815213"/>
                </a:lnTo>
                <a:cubicBezTo>
                  <a:pt x="7336939" y="875245"/>
                  <a:pt x="7288273" y="923911"/>
                  <a:pt x="7228241" y="923911"/>
                </a:cubicBezTo>
                <a:lnTo>
                  <a:pt x="108698" y="923911"/>
                </a:lnTo>
                <a:cubicBezTo>
                  <a:pt x="48666" y="923911"/>
                  <a:pt x="0" y="875245"/>
                  <a:pt x="0" y="815213"/>
                </a:cubicBezTo>
                <a:lnTo>
                  <a:pt x="0" y="108698"/>
                </a:lnTo>
                <a:cubicBezTo>
                  <a:pt x="0" y="48706"/>
                  <a:pt x="48706" y="0"/>
                  <a:pt x="108698" y="0"/>
                </a:cubicBezTo>
                <a:close/>
              </a:path>
            </a:pathLst>
          </a:custGeom>
          <a:gradFill flip="none" rotWithShape="1">
            <a:gsLst>
              <a:gs pos="0">
                <a:srgbClr val="68A063">
                  <a:alpha val="30000"/>
                </a:srgbClr>
              </a:gs>
              <a:gs pos="100000">
                <a:srgbClr val="68A063">
                  <a:alpha val="10000"/>
                </a:srgbClr>
              </a:gs>
            </a:gsLst>
            <a:lin ang="0" scaled="1"/>
          </a:gradFill>
          <a:ln w="12700">
            <a:solidFill>
              <a:srgbClr val="68A063">
                <a:alpha val="5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34056" y="4918467"/>
            <a:ext cx="362318" cy="362318"/>
          </a:xfrm>
          <a:custGeom>
            <a:avLst/>
            <a:gdLst/>
            <a:ahLst/>
            <a:cxnLst/>
            <a:rect l="l" t="t" r="r" b="b"/>
            <a:pathLst>
              <a:path w="362318" h="362318">
                <a:moveTo>
                  <a:pt x="108695" y="0"/>
                </a:moveTo>
                <a:lnTo>
                  <a:pt x="253623" y="0"/>
                </a:lnTo>
                <a:cubicBezTo>
                  <a:pt x="313653" y="0"/>
                  <a:pt x="362318" y="48665"/>
                  <a:pt x="362318" y="108695"/>
                </a:cubicBezTo>
                <a:lnTo>
                  <a:pt x="362318" y="253623"/>
                </a:lnTo>
                <a:cubicBezTo>
                  <a:pt x="362318" y="313653"/>
                  <a:pt x="313653" y="362318"/>
                  <a:pt x="253623" y="362318"/>
                </a:cubicBezTo>
                <a:lnTo>
                  <a:pt x="108695" y="362318"/>
                </a:lnTo>
                <a:cubicBezTo>
                  <a:pt x="48665" y="362318"/>
                  <a:pt x="0" y="313653"/>
                  <a:pt x="0" y="253623"/>
                </a:cubicBezTo>
                <a:lnTo>
                  <a:pt x="0" y="108695"/>
                </a:lnTo>
                <a:cubicBezTo>
                  <a:pt x="0" y="48665"/>
                  <a:pt x="48665" y="0"/>
                  <a:pt x="108695" y="0"/>
                </a:cubicBezTo>
                <a:close/>
              </a:path>
            </a:pathLst>
          </a:custGeom>
          <a:solidFill>
            <a:srgbClr val="68A063">
              <a:alpha val="3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701991" y="5009046"/>
            <a:ext cx="226449" cy="181159"/>
          </a:xfrm>
          <a:custGeom>
            <a:avLst/>
            <a:gdLst/>
            <a:ahLst/>
            <a:cxnLst/>
            <a:rect l="l" t="t" r="r" b="b"/>
            <a:pathLst>
              <a:path w="226449" h="181159">
                <a:moveTo>
                  <a:pt x="147156" y="74480"/>
                </a:moveTo>
                <a:cubicBezTo>
                  <a:pt x="151473" y="73313"/>
                  <a:pt x="156002" y="75365"/>
                  <a:pt x="157948" y="79363"/>
                </a:cubicBezTo>
                <a:lnTo>
                  <a:pt x="164529" y="92667"/>
                </a:lnTo>
                <a:cubicBezTo>
                  <a:pt x="168174" y="93162"/>
                  <a:pt x="171747" y="94153"/>
                  <a:pt x="175109" y="95533"/>
                </a:cubicBezTo>
                <a:lnTo>
                  <a:pt x="187492" y="87289"/>
                </a:lnTo>
                <a:cubicBezTo>
                  <a:pt x="191208" y="84812"/>
                  <a:pt x="196126" y="85307"/>
                  <a:pt x="199275" y="88457"/>
                </a:cubicBezTo>
                <a:lnTo>
                  <a:pt x="206068" y="95250"/>
                </a:lnTo>
                <a:cubicBezTo>
                  <a:pt x="209217" y="98399"/>
                  <a:pt x="209713" y="103353"/>
                  <a:pt x="207236" y="107032"/>
                </a:cubicBezTo>
                <a:lnTo>
                  <a:pt x="198992" y="119381"/>
                </a:lnTo>
                <a:cubicBezTo>
                  <a:pt x="199664" y="121044"/>
                  <a:pt x="200266" y="122778"/>
                  <a:pt x="200761" y="124582"/>
                </a:cubicBezTo>
                <a:cubicBezTo>
                  <a:pt x="201256" y="126387"/>
                  <a:pt x="201575" y="128156"/>
                  <a:pt x="201822" y="129960"/>
                </a:cubicBezTo>
                <a:lnTo>
                  <a:pt x="215162" y="136542"/>
                </a:lnTo>
                <a:cubicBezTo>
                  <a:pt x="219160" y="138523"/>
                  <a:pt x="221212" y="143052"/>
                  <a:pt x="220044" y="147333"/>
                </a:cubicBezTo>
                <a:lnTo>
                  <a:pt x="217568" y="156603"/>
                </a:lnTo>
                <a:cubicBezTo>
                  <a:pt x="216400" y="160885"/>
                  <a:pt x="212402" y="163786"/>
                  <a:pt x="207944" y="163503"/>
                </a:cubicBezTo>
                <a:lnTo>
                  <a:pt x="193083" y="162548"/>
                </a:lnTo>
                <a:cubicBezTo>
                  <a:pt x="190854" y="165414"/>
                  <a:pt x="188271" y="168067"/>
                  <a:pt x="185334" y="170332"/>
                </a:cubicBezTo>
                <a:lnTo>
                  <a:pt x="186289" y="185157"/>
                </a:lnTo>
                <a:cubicBezTo>
                  <a:pt x="186573" y="189615"/>
                  <a:pt x="183671" y="193649"/>
                  <a:pt x="179390" y="194781"/>
                </a:cubicBezTo>
                <a:lnTo>
                  <a:pt x="170120" y="197258"/>
                </a:lnTo>
                <a:cubicBezTo>
                  <a:pt x="165803" y="198426"/>
                  <a:pt x="161309" y="196374"/>
                  <a:pt x="159328" y="192375"/>
                </a:cubicBezTo>
                <a:lnTo>
                  <a:pt x="152747" y="179071"/>
                </a:lnTo>
                <a:cubicBezTo>
                  <a:pt x="149102" y="178576"/>
                  <a:pt x="145529" y="177585"/>
                  <a:pt x="142167" y="176205"/>
                </a:cubicBezTo>
                <a:lnTo>
                  <a:pt x="129783" y="184450"/>
                </a:lnTo>
                <a:cubicBezTo>
                  <a:pt x="126068" y="186926"/>
                  <a:pt x="121150" y="186431"/>
                  <a:pt x="118001" y="183282"/>
                </a:cubicBezTo>
                <a:lnTo>
                  <a:pt x="111208" y="176488"/>
                </a:lnTo>
                <a:cubicBezTo>
                  <a:pt x="108059" y="173339"/>
                  <a:pt x="107563" y="168421"/>
                  <a:pt x="110040" y="164706"/>
                </a:cubicBezTo>
                <a:lnTo>
                  <a:pt x="118284" y="152322"/>
                </a:lnTo>
                <a:cubicBezTo>
                  <a:pt x="117612" y="150659"/>
                  <a:pt x="117010" y="148925"/>
                  <a:pt x="116515" y="147121"/>
                </a:cubicBezTo>
                <a:cubicBezTo>
                  <a:pt x="116020" y="145316"/>
                  <a:pt x="115701" y="143512"/>
                  <a:pt x="115453" y="141743"/>
                </a:cubicBezTo>
                <a:lnTo>
                  <a:pt x="102114" y="135162"/>
                </a:lnTo>
                <a:cubicBezTo>
                  <a:pt x="98116" y="133180"/>
                  <a:pt x="96099" y="128651"/>
                  <a:pt x="97231" y="124370"/>
                </a:cubicBezTo>
                <a:lnTo>
                  <a:pt x="99708" y="115100"/>
                </a:lnTo>
                <a:cubicBezTo>
                  <a:pt x="100876" y="110818"/>
                  <a:pt x="104874" y="107917"/>
                  <a:pt x="109332" y="108200"/>
                </a:cubicBezTo>
                <a:lnTo>
                  <a:pt x="124158" y="109155"/>
                </a:lnTo>
                <a:cubicBezTo>
                  <a:pt x="126387" y="106289"/>
                  <a:pt x="128970" y="103636"/>
                  <a:pt x="131906" y="101371"/>
                </a:cubicBezTo>
                <a:lnTo>
                  <a:pt x="130951" y="86581"/>
                </a:lnTo>
                <a:cubicBezTo>
                  <a:pt x="130668" y="82123"/>
                  <a:pt x="133569" y="78089"/>
                  <a:pt x="137851" y="76957"/>
                </a:cubicBezTo>
                <a:lnTo>
                  <a:pt x="147121" y="74480"/>
                </a:lnTo>
                <a:close/>
                <a:moveTo>
                  <a:pt x="158656" y="120301"/>
                </a:moveTo>
                <a:cubicBezTo>
                  <a:pt x="150063" y="120311"/>
                  <a:pt x="143095" y="127295"/>
                  <a:pt x="143105" y="135887"/>
                </a:cubicBezTo>
                <a:cubicBezTo>
                  <a:pt x="143115" y="144479"/>
                  <a:pt x="150099" y="151447"/>
                  <a:pt x="158691" y="151438"/>
                </a:cubicBezTo>
                <a:cubicBezTo>
                  <a:pt x="167283" y="151428"/>
                  <a:pt x="174251" y="144444"/>
                  <a:pt x="174242" y="135852"/>
                </a:cubicBezTo>
                <a:cubicBezTo>
                  <a:pt x="174232" y="127259"/>
                  <a:pt x="167248" y="120291"/>
                  <a:pt x="158656" y="120301"/>
                </a:cubicBezTo>
                <a:close/>
                <a:moveTo>
                  <a:pt x="79576" y="-16099"/>
                </a:moveTo>
                <a:lnTo>
                  <a:pt x="88846" y="-13622"/>
                </a:lnTo>
                <a:cubicBezTo>
                  <a:pt x="93127" y="-12455"/>
                  <a:pt x="96028" y="-8421"/>
                  <a:pt x="95745" y="-3998"/>
                </a:cubicBezTo>
                <a:lnTo>
                  <a:pt x="94790" y="10792"/>
                </a:lnTo>
                <a:cubicBezTo>
                  <a:pt x="97727" y="13056"/>
                  <a:pt x="100310" y="15674"/>
                  <a:pt x="102539" y="18576"/>
                </a:cubicBezTo>
                <a:lnTo>
                  <a:pt x="117400" y="17621"/>
                </a:lnTo>
                <a:cubicBezTo>
                  <a:pt x="121822" y="17337"/>
                  <a:pt x="125856" y="20239"/>
                  <a:pt x="127024" y="24520"/>
                </a:cubicBezTo>
                <a:lnTo>
                  <a:pt x="129500" y="33790"/>
                </a:lnTo>
                <a:cubicBezTo>
                  <a:pt x="130633" y="38072"/>
                  <a:pt x="128616" y="42601"/>
                  <a:pt x="124618" y="44582"/>
                </a:cubicBezTo>
                <a:lnTo>
                  <a:pt x="111278" y="51163"/>
                </a:lnTo>
                <a:cubicBezTo>
                  <a:pt x="111031" y="52968"/>
                  <a:pt x="110677" y="54772"/>
                  <a:pt x="110217" y="56541"/>
                </a:cubicBezTo>
                <a:cubicBezTo>
                  <a:pt x="109757" y="58311"/>
                  <a:pt x="109120" y="60080"/>
                  <a:pt x="108448" y="61743"/>
                </a:cubicBezTo>
                <a:lnTo>
                  <a:pt x="116692" y="74127"/>
                </a:lnTo>
                <a:cubicBezTo>
                  <a:pt x="119169" y="77842"/>
                  <a:pt x="118673" y="82760"/>
                  <a:pt x="115524" y="85909"/>
                </a:cubicBezTo>
                <a:lnTo>
                  <a:pt x="108731" y="92702"/>
                </a:lnTo>
                <a:cubicBezTo>
                  <a:pt x="105582" y="95852"/>
                  <a:pt x="100664" y="96347"/>
                  <a:pt x="96948" y="93870"/>
                </a:cubicBezTo>
                <a:lnTo>
                  <a:pt x="84564" y="85626"/>
                </a:lnTo>
                <a:cubicBezTo>
                  <a:pt x="81203" y="87006"/>
                  <a:pt x="77629" y="87997"/>
                  <a:pt x="73985" y="88492"/>
                </a:cubicBezTo>
                <a:lnTo>
                  <a:pt x="67404" y="101796"/>
                </a:lnTo>
                <a:cubicBezTo>
                  <a:pt x="65422" y="105794"/>
                  <a:pt x="60893" y="107811"/>
                  <a:pt x="56612" y="106679"/>
                </a:cubicBezTo>
                <a:lnTo>
                  <a:pt x="47342" y="104202"/>
                </a:lnTo>
                <a:cubicBezTo>
                  <a:pt x="43025" y="103034"/>
                  <a:pt x="40159" y="99001"/>
                  <a:pt x="40442" y="94578"/>
                </a:cubicBezTo>
                <a:lnTo>
                  <a:pt x="41398" y="79752"/>
                </a:lnTo>
                <a:cubicBezTo>
                  <a:pt x="38461" y="77488"/>
                  <a:pt x="35878" y="74870"/>
                  <a:pt x="33649" y="71968"/>
                </a:cubicBezTo>
                <a:lnTo>
                  <a:pt x="18788" y="72924"/>
                </a:lnTo>
                <a:cubicBezTo>
                  <a:pt x="14365" y="73207"/>
                  <a:pt x="10332" y="70305"/>
                  <a:pt x="9164" y="66024"/>
                </a:cubicBezTo>
                <a:lnTo>
                  <a:pt x="6687" y="56754"/>
                </a:lnTo>
                <a:cubicBezTo>
                  <a:pt x="5555" y="52472"/>
                  <a:pt x="7572" y="47943"/>
                  <a:pt x="11570" y="45962"/>
                </a:cubicBezTo>
                <a:lnTo>
                  <a:pt x="24909" y="39381"/>
                </a:lnTo>
                <a:cubicBezTo>
                  <a:pt x="25157" y="37576"/>
                  <a:pt x="25511" y="35807"/>
                  <a:pt x="25971" y="34003"/>
                </a:cubicBezTo>
                <a:cubicBezTo>
                  <a:pt x="26466" y="32198"/>
                  <a:pt x="27032" y="30464"/>
                  <a:pt x="27740" y="28801"/>
                </a:cubicBezTo>
                <a:lnTo>
                  <a:pt x="19496" y="16453"/>
                </a:lnTo>
                <a:cubicBezTo>
                  <a:pt x="17019" y="12738"/>
                  <a:pt x="17514" y="7820"/>
                  <a:pt x="20663" y="4671"/>
                </a:cubicBezTo>
                <a:lnTo>
                  <a:pt x="27457" y="-2123"/>
                </a:lnTo>
                <a:cubicBezTo>
                  <a:pt x="30606" y="-5272"/>
                  <a:pt x="35524" y="-5767"/>
                  <a:pt x="39239" y="-3291"/>
                </a:cubicBezTo>
                <a:lnTo>
                  <a:pt x="51623" y="4954"/>
                </a:lnTo>
                <a:cubicBezTo>
                  <a:pt x="54985" y="3574"/>
                  <a:pt x="58558" y="2583"/>
                  <a:pt x="62203" y="2088"/>
                </a:cubicBezTo>
                <a:lnTo>
                  <a:pt x="68784" y="-11216"/>
                </a:lnTo>
                <a:cubicBezTo>
                  <a:pt x="70765" y="-15215"/>
                  <a:pt x="75259" y="-17231"/>
                  <a:pt x="79576" y="-16099"/>
                </a:cubicBezTo>
                <a:close/>
                <a:moveTo>
                  <a:pt x="68076" y="29721"/>
                </a:moveTo>
                <a:cubicBezTo>
                  <a:pt x="59484" y="29721"/>
                  <a:pt x="52508" y="36697"/>
                  <a:pt x="52508" y="45290"/>
                </a:cubicBezTo>
                <a:cubicBezTo>
                  <a:pt x="52508" y="53882"/>
                  <a:pt x="59484" y="60858"/>
                  <a:pt x="68076" y="60858"/>
                </a:cubicBezTo>
                <a:cubicBezTo>
                  <a:pt x="76669" y="60858"/>
                  <a:pt x="83645" y="53882"/>
                  <a:pt x="83645" y="45290"/>
                </a:cubicBezTo>
                <a:cubicBezTo>
                  <a:pt x="83645" y="36697"/>
                  <a:pt x="76669" y="29721"/>
                  <a:pt x="68076" y="29721"/>
                </a:cubicBezTo>
                <a:close/>
              </a:path>
            </a:pathLst>
          </a:custGeom>
          <a:solidFill>
            <a:srgbClr val="68A063"/>
          </a:solidFill>
          <a:ln/>
        </p:spPr>
      </p:sp>
      <p:sp>
        <p:nvSpPr>
          <p:cNvPr id="31" name="Text 29"/>
          <p:cNvSpPr/>
          <p:nvPr/>
        </p:nvSpPr>
        <p:spPr>
          <a:xfrm>
            <a:off x="1105070" y="4882235"/>
            <a:ext cx="1268113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Logika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05070" y="5135857"/>
            <a:ext cx="1249997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Node.js + Sequelize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559000" y="5009046"/>
            <a:ext cx="135869" cy="181159"/>
          </a:xfrm>
          <a:custGeom>
            <a:avLst/>
            <a:gdLst/>
            <a:ahLst/>
            <a:cxnLst/>
            <a:rect l="l" t="t" r="r" b="b"/>
            <a:pathLst>
              <a:path w="135869" h="181159">
                <a:moveTo>
                  <a:pt x="59938" y="177833"/>
                </a:moveTo>
                <a:cubicBezTo>
                  <a:pt x="64361" y="182256"/>
                  <a:pt x="71544" y="182256"/>
                  <a:pt x="75966" y="177833"/>
                </a:cubicBezTo>
                <a:lnTo>
                  <a:pt x="132579" y="121221"/>
                </a:lnTo>
                <a:cubicBezTo>
                  <a:pt x="137001" y="116798"/>
                  <a:pt x="137001" y="109615"/>
                  <a:pt x="132579" y="105193"/>
                </a:cubicBezTo>
                <a:cubicBezTo>
                  <a:pt x="128156" y="100770"/>
                  <a:pt x="120973" y="100770"/>
                  <a:pt x="116550" y="105193"/>
                </a:cubicBezTo>
                <a:lnTo>
                  <a:pt x="79257" y="142486"/>
                </a:lnTo>
                <a:lnTo>
                  <a:pt x="79257" y="11322"/>
                </a:lnTo>
                <a:cubicBezTo>
                  <a:pt x="79257" y="5060"/>
                  <a:pt x="74197" y="0"/>
                  <a:pt x="67935" y="0"/>
                </a:cubicBezTo>
                <a:cubicBezTo>
                  <a:pt x="61672" y="0"/>
                  <a:pt x="56612" y="5060"/>
                  <a:pt x="56612" y="11322"/>
                </a:cubicBezTo>
                <a:lnTo>
                  <a:pt x="56612" y="142486"/>
                </a:lnTo>
                <a:lnTo>
                  <a:pt x="19319" y="105193"/>
                </a:lnTo>
                <a:cubicBezTo>
                  <a:pt x="14896" y="100770"/>
                  <a:pt x="7713" y="100770"/>
                  <a:pt x="3291" y="105193"/>
                </a:cubicBezTo>
                <a:cubicBezTo>
                  <a:pt x="-1132" y="109615"/>
                  <a:pt x="-1132" y="116798"/>
                  <a:pt x="3291" y="121221"/>
                </a:cubicBezTo>
                <a:lnTo>
                  <a:pt x="59903" y="17783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4" name="Text 32"/>
          <p:cNvSpPr/>
          <p:nvPr/>
        </p:nvSpPr>
        <p:spPr>
          <a:xfrm>
            <a:off x="634056" y="5389480"/>
            <a:ext cx="7173896" cy="1902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Üzleti logika végrehajtása, adatbázis műveletek, hitelesítés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20832" y="5774443"/>
            <a:ext cx="7336939" cy="923911"/>
          </a:xfrm>
          <a:custGeom>
            <a:avLst/>
            <a:gdLst/>
            <a:ahLst/>
            <a:cxnLst/>
            <a:rect l="l" t="t" r="r" b="b"/>
            <a:pathLst>
              <a:path w="7336939" h="923911">
                <a:moveTo>
                  <a:pt x="108698" y="0"/>
                </a:moveTo>
                <a:lnTo>
                  <a:pt x="7228241" y="0"/>
                </a:lnTo>
                <a:cubicBezTo>
                  <a:pt x="7288273" y="0"/>
                  <a:pt x="7336939" y="48666"/>
                  <a:pt x="7336939" y="108698"/>
                </a:cubicBezTo>
                <a:lnTo>
                  <a:pt x="7336939" y="815213"/>
                </a:lnTo>
                <a:cubicBezTo>
                  <a:pt x="7336939" y="875245"/>
                  <a:pt x="7288273" y="923911"/>
                  <a:pt x="7228241" y="923911"/>
                </a:cubicBezTo>
                <a:lnTo>
                  <a:pt x="108698" y="923911"/>
                </a:lnTo>
                <a:cubicBezTo>
                  <a:pt x="48666" y="923911"/>
                  <a:pt x="0" y="875245"/>
                  <a:pt x="0" y="815213"/>
                </a:cubicBezTo>
                <a:lnTo>
                  <a:pt x="0" y="108698"/>
                </a:lnTo>
                <a:cubicBezTo>
                  <a:pt x="0" y="48706"/>
                  <a:pt x="48706" y="0"/>
                  <a:pt x="108698" y="0"/>
                </a:cubicBezTo>
                <a:close/>
              </a:path>
            </a:pathLst>
          </a:custGeom>
          <a:gradFill flip="none" rotWithShape="1">
            <a:gsLst>
              <a:gs pos="0">
                <a:srgbClr val="003B57">
                  <a:alpha val="30000"/>
                </a:srgbClr>
              </a:gs>
              <a:gs pos="100000">
                <a:srgbClr val="003B57">
                  <a:alpha val="10000"/>
                </a:srgbClr>
              </a:gs>
            </a:gsLst>
            <a:lin ang="0" scaled="1"/>
          </a:gradFill>
          <a:ln w="12700">
            <a:solidFill>
              <a:srgbClr val="003B57">
                <a:alpha val="5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34056" y="5923899"/>
            <a:ext cx="362318" cy="362318"/>
          </a:xfrm>
          <a:custGeom>
            <a:avLst/>
            <a:gdLst/>
            <a:ahLst/>
            <a:cxnLst/>
            <a:rect l="l" t="t" r="r" b="b"/>
            <a:pathLst>
              <a:path w="362318" h="362318">
                <a:moveTo>
                  <a:pt x="108695" y="0"/>
                </a:moveTo>
                <a:lnTo>
                  <a:pt x="253623" y="0"/>
                </a:lnTo>
                <a:cubicBezTo>
                  <a:pt x="313653" y="0"/>
                  <a:pt x="362318" y="48665"/>
                  <a:pt x="362318" y="108695"/>
                </a:cubicBezTo>
                <a:lnTo>
                  <a:pt x="362318" y="253623"/>
                </a:lnTo>
                <a:cubicBezTo>
                  <a:pt x="362318" y="313653"/>
                  <a:pt x="313653" y="362318"/>
                  <a:pt x="253623" y="362318"/>
                </a:cubicBezTo>
                <a:lnTo>
                  <a:pt x="108695" y="362318"/>
                </a:lnTo>
                <a:cubicBezTo>
                  <a:pt x="48665" y="362318"/>
                  <a:pt x="0" y="313653"/>
                  <a:pt x="0" y="253623"/>
                </a:cubicBezTo>
                <a:lnTo>
                  <a:pt x="0" y="108695"/>
                </a:lnTo>
                <a:cubicBezTo>
                  <a:pt x="0" y="48665"/>
                  <a:pt x="48665" y="0"/>
                  <a:pt x="108695" y="0"/>
                </a:cubicBezTo>
                <a:close/>
              </a:path>
            </a:pathLst>
          </a:custGeom>
          <a:solidFill>
            <a:srgbClr val="003B57">
              <a:alpha val="3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735958" y="6014478"/>
            <a:ext cx="158514" cy="181159"/>
          </a:xfrm>
          <a:custGeom>
            <a:avLst/>
            <a:gdLst/>
            <a:ahLst/>
            <a:cxnLst/>
            <a:rect l="l" t="t" r="r" b="b"/>
            <a:pathLst>
              <a:path w="158514" h="181159">
                <a:moveTo>
                  <a:pt x="158514" y="72817"/>
                </a:moveTo>
                <a:cubicBezTo>
                  <a:pt x="153277" y="76285"/>
                  <a:pt x="147262" y="79080"/>
                  <a:pt x="141000" y="81309"/>
                </a:cubicBezTo>
                <a:cubicBezTo>
                  <a:pt x="124370" y="87254"/>
                  <a:pt x="102539" y="90579"/>
                  <a:pt x="79257" y="90579"/>
                </a:cubicBezTo>
                <a:cubicBezTo>
                  <a:pt x="55975" y="90579"/>
                  <a:pt x="34109" y="87218"/>
                  <a:pt x="17514" y="81309"/>
                </a:cubicBezTo>
                <a:cubicBezTo>
                  <a:pt x="11287" y="79080"/>
                  <a:pt x="5237" y="76285"/>
                  <a:pt x="0" y="72817"/>
                </a:cubicBezTo>
                <a:lnTo>
                  <a:pt x="0" y="101902"/>
                </a:lnTo>
                <a:cubicBezTo>
                  <a:pt x="0" y="117541"/>
                  <a:pt x="35489" y="130208"/>
                  <a:pt x="79257" y="130208"/>
                </a:cubicBezTo>
                <a:cubicBezTo>
                  <a:pt x="123025" y="130208"/>
                  <a:pt x="158514" y="117541"/>
                  <a:pt x="158514" y="101902"/>
                </a:cubicBezTo>
                <a:lnTo>
                  <a:pt x="158514" y="72817"/>
                </a:lnTo>
                <a:close/>
                <a:moveTo>
                  <a:pt x="158514" y="45290"/>
                </a:moveTo>
                <a:lnTo>
                  <a:pt x="158514" y="28306"/>
                </a:lnTo>
                <a:cubicBezTo>
                  <a:pt x="158514" y="12667"/>
                  <a:pt x="123025" y="0"/>
                  <a:pt x="79257" y="0"/>
                </a:cubicBezTo>
                <a:cubicBezTo>
                  <a:pt x="35489" y="0"/>
                  <a:pt x="0" y="12667"/>
                  <a:pt x="0" y="28306"/>
                </a:cubicBezTo>
                <a:lnTo>
                  <a:pt x="0" y="45290"/>
                </a:lnTo>
                <a:cubicBezTo>
                  <a:pt x="0" y="60929"/>
                  <a:pt x="35489" y="73596"/>
                  <a:pt x="79257" y="73596"/>
                </a:cubicBezTo>
                <a:cubicBezTo>
                  <a:pt x="123025" y="73596"/>
                  <a:pt x="158514" y="60929"/>
                  <a:pt x="158514" y="45290"/>
                </a:cubicBezTo>
                <a:close/>
                <a:moveTo>
                  <a:pt x="141000" y="137921"/>
                </a:moveTo>
                <a:cubicBezTo>
                  <a:pt x="124405" y="143830"/>
                  <a:pt x="102574" y="147192"/>
                  <a:pt x="79257" y="147192"/>
                </a:cubicBezTo>
                <a:cubicBezTo>
                  <a:pt x="55940" y="147192"/>
                  <a:pt x="34109" y="143830"/>
                  <a:pt x="17514" y="137921"/>
                </a:cubicBezTo>
                <a:cubicBezTo>
                  <a:pt x="11287" y="135692"/>
                  <a:pt x="5237" y="132897"/>
                  <a:pt x="0" y="129430"/>
                </a:cubicBezTo>
                <a:lnTo>
                  <a:pt x="0" y="152853"/>
                </a:lnTo>
                <a:cubicBezTo>
                  <a:pt x="0" y="168492"/>
                  <a:pt x="35489" y="181159"/>
                  <a:pt x="79257" y="181159"/>
                </a:cubicBezTo>
                <a:cubicBezTo>
                  <a:pt x="123025" y="181159"/>
                  <a:pt x="158514" y="168492"/>
                  <a:pt x="158514" y="152853"/>
                </a:cubicBezTo>
                <a:lnTo>
                  <a:pt x="158514" y="129430"/>
                </a:lnTo>
                <a:cubicBezTo>
                  <a:pt x="153277" y="132897"/>
                  <a:pt x="147262" y="135692"/>
                  <a:pt x="141000" y="137921"/>
                </a:cubicBezTo>
                <a:close/>
              </a:path>
            </a:pathLst>
          </a:custGeom>
          <a:solidFill>
            <a:srgbClr val="7FB6D9"/>
          </a:solidFill>
          <a:ln/>
        </p:spPr>
      </p:sp>
      <p:sp>
        <p:nvSpPr>
          <p:cNvPr id="38" name="Text 36"/>
          <p:cNvSpPr/>
          <p:nvPr/>
        </p:nvSpPr>
        <p:spPr>
          <a:xfrm>
            <a:off x="1105070" y="5887667"/>
            <a:ext cx="1295287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 Réteg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05070" y="6141290"/>
            <a:ext cx="1277171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SQLite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34056" y="6394912"/>
            <a:ext cx="7173896" cy="1902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Adatok perzisztens tárolása, lekérdezések végrehajtása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161354" y="1236410"/>
            <a:ext cx="3659412" cy="3894918"/>
          </a:xfrm>
          <a:custGeom>
            <a:avLst/>
            <a:gdLst/>
            <a:ahLst/>
            <a:cxnLst/>
            <a:rect l="l" t="t" r="r" b="b"/>
            <a:pathLst>
              <a:path w="3659412" h="3894918">
                <a:moveTo>
                  <a:pt x="108685" y="0"/>
                </a:moveTo>
                <a:lnTo>
                  <a:pt x="3550727" y="0"/>
                </a:lnTo>
                <a:cubicBezTo>
                  <a:pt x="3610752" y="0"/>
                  <a:pt x="3659412" y="48660"/>
                  <a:pt x="3659412" y="108685"/>
                </a:cubicBezTo>
                <a:lnTo>
                  <a:pt x="3659412" y="3786234"/>
                </a:lnTo>
                <a:cubicBezTo>
                  <a:pt x="3659412" y="3846259"/>
                  <a:pt x="3610752" y="3894918"/>
                  <a:pt x="3550727" y="3894918"/>
                </a:cubicBezTo>
                <a:lnTo>
                  <a:pt x="108685" y="3894918"/>
                </a:lnTo>
                <a:cubicBezTo>
                  <a:pt x="48660" y="3894918"/>
                  <a:pt x="0" y="3846259"/>
                  <a:pt x="0" y="3786234"/>
                </a:cubicBezTo>
                <a:lnTo>
                  <a:pt x="0" y="108685"/>
                </a:lnTo>
                <a:cubicBezTo>
                  <a:pt x="0" y="48700"/>
                  <a:pt x="48700" y="0"/>
                  <a:pt x="10868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8323265" y="1431156"/>
            <a:ext cx="183423" cy="163043"/>
          </a:xfrm>
          <a:custGeom>
            <a:avLst/>
            <a:gdLst/>
            <a:ahLst/>
            <a:cxnLst/>
            <a:rect l="l" t="t" r="r" b="b"/>
            <a:pathLst>
              <a:path w="183423" h="163043">
                <a:moveTo>
                  <a:pt x="78974" y="28023"/>
                </a:moveTo>
                <a:lnTo>
                  <a:pt x="104449" y="28023"/>
                </a:lnTo>
                <a:lnTo>
                  <a:pt x="104449" y="43308"/>
                </a:lnTo>
                <a:lnTo>
                  <a:pt x="78974" y="43308"/>
                </a:lnTo>
                <a:lnTo>
                  <a:pt x="78974" y="28023"/>
                </a:lnTo>
                <a:close/>
                <a:moveTo>
                  <a:pt x="76426" y="10190"/>
                </a:moveTo>
                <a:cubicBezTo>
                  <a:pt x="67988" y="10190"/>
                  <a:pt x="61141" y="17037"/>
                  <a:pt x="61141" y="25475"/>
                </a:cubicBezTo>
                <a:lnTo>
                  <a:pt x="61141" y="45856"/>
                </a:lnTo>
                <a:cubicBezTo>
                  <a:pt x="61141" y="54295"/>
                  <a:pt x="67988" y="61141"/>
                  <a:pt x="76426" y="61141"/>
                </a:cubicBezTo>
                <a:lnTo>
                  <a:pt x="81522" y="61141"/>
                </a:lnTo>
                <a:lnTo>
                  <a:pt x="81522" y="71331"/>
                </a:lnTo>
                <a:lnTo>
                  <a:pt x="10190" y="71331"/>
                </a:lnTo>
                <a:cubicBezTo>
                  <a:pt x="4554" y="71331"/>
                  <a:pt x="0" y="75885"/>
                  <a:pt x="0" y="81522"/>
                </a:cubicBezTo>
                <a:cubicBezTo>
                  <a:pt x="0" y="87158"/>
                  <a:pt x="4554" y="91712"/>
                  <a:pt x="10190" y="91712"/>
                </a:cubicBezTo>
                <a:lnTo>
                  <a:pt x="40761" y="91712"/>
                </a:lnTo>
                <a:lnTo>
                  <a:pt x="40761" y="101902"/>
                </a:lnTo>
                <a:lnTo>
                  <a:pt x="35666" y="101902"/>
                </a:lnTo>
                <a:cubicBezTo>
                  <a:pt x="27227" y="101902"/>
                  <a:pt x="20380" y="108748"/>
                  <a:pt x="20380" y="117187"/>
                </a:cubicBezTo>
                <a:lnTo>
                  <a:pt x="20380" y="137568"/>
                </a:lnTo>
                <a:cubicBezTo>
                  <a:pt x="20380" y="146006"/>
                  <a:pt x="27227" y="152853"/>
                  <a:pt x="35666" y="152853"/>
                </a:cubicBezTo>
                <a:lnTo>
                  <a:pt x="66236" y="152853"/>
                </a:lnTo>
                <a:cubicBezTo>
                  <a:pt x="74675" y="152853"/>
                  <a:pt x="81522" y="146006"/>
                  <a:pt x="81522" y="137568"/>
                </a:cubicBezTo>
                <a:lnTo>
                  <a:pt x="81522" y="117187"/>
                </a:lnTo>
                <a:cubicBezTo>
                  <a:pt x="81522" y="108748"/>
                  <a:pt x="74675" y="101902"/>
                  <a:pt x="66236" y="101902"/>
                </a:cubicBezTo>
                <a:lnTo>
                  <a:pt x="61141" y="101902"/>
                </a:lnTo>
                <a:lnTo>
                  <a:pt x="61141" y="91712"/>
                </a:lnTo>
                <a:lnTo>
                  <a:pt x="122282" y="91712"/>
                </a:lnTo>
                <a:lnTo>
                  <a:pt x="122282" y="101902"/>
                </a:lnTo>
                <a:lnTo>
                  <a:pt x="117187" y="101902"/>
                </a:lnTo>
                <a:cubicBezTo>
                  <a:pt x="108748" y="101902"/>
                  <a:pt x="101902" y="108748"/>
                  <a:pt x="101902" y="117187"/>
                </a:cubicBezTo>
                <a:lnTo>
                  <a:pt x="101902" y="137568"/>
                </a:lnTo>
                <a:cubicBezTo>
                  <a:pt x="101902" y="146006"/>
                  <a:pt x="108748" y="152853"/>
                  <a:pt x="117187" y="152853"/>
                </a:cubicBezTo>
                <a:lnTo>
                  <a:pt x="147758" y="152853"/>
                </a:lnTo>
                <a:cubicBezTo>
                  <a:pt x="156197" y="152853"/>
                  <a:pt x="163043" y="146006"/>
                  <a:pt x="163043" y="137568"/>
                </a:cubicBezTo>
                <a:lnTo>
                  <a:pt x="163043" y="117187"/>
                </a:lnTo>
                <a:cubicBezTo>
                  <a:pt x="163043" y="108748"/>
                  <a:pt x="156197" y="101902"/>
                  <a:pt x="147758" y="101902"/>
                </a:cubicBezTo>
                <a:lnTo>
                  <a:pt x="142663" y="101902"/>
                </a:lnTo>
                <a:lnTo>
                  <a:pt x="142663" y="91712"/>
                </a:lnTo>
                <a:lnTo>
                  <a:pt x="173233" y="91712"/>
                </a:lnTo>
                <a:cubicBezTo>
                  <a:pt x="178870" y="91712"/>
                  <a:pt x="183423" y="87158"/>
                  <a:pt x="183423" y="81522"/>
                </a:cubicBezTo>
                <a:cubicBezTo>
                  <a:pt x="183423" y="75885"/>
                  <a:pt x="178870" y="71331"/>
                  <a:pt x="173233" y="71331"/>
                </a:cubicBezTo>
                <a:lnTo>
                  <a:pt x="101902" y="71331"/>
                </a:lnTo>
                <a:lnTo>
                  <a:pt x="101902" y="61141"/>
                </a:lnTo>
                <a:lnTo>
                  <a:pt x="106997" y="61141"/>
                </a:lnTo>
                <a:cubicBezTo>
                  <a:pt x="115436" y="61141"/>
                  <a:pt x="122282" y="54295"/>
                  <a:pt x="122282" y="45856"/>
                </a:cubicBezTo>
                <a:lnTo>
                  <a:pt x="122282" y="25475"/>
                </a:lnTo>
                <a:cubicBezTo>
                  <a:pt x="122282" y="17037"/>
                  <a:pt x="115436" y="10190"/>
                  <a:pt x="106997" y="10190"/>
                </a:cubicBezTo>
                <a:lnTo>
                  <a:pt x="76426" y="10190"/>
                </a:lnTo>
                <a:close/>
                <a:moveTo>
                  <a:pt x="142663" y="119735"/>
                </a:moveTo>
                <a:lnTo>
                  <a:pt x="145210" y="119735"/>
                </a:lnTo>
                <a:lnTo>
                  <a:pt x="145210" y="135020"/>
                </a:lnTo>
                <a:lnTo>
                  <a:pt x="119735" y="135020"/>
                </a:lnTo>
                <a:lnTo>
                  <a:pt x="119735" y="119735"/>
                </a:lnTo>
                <a:lnTo>
                  <a:pt x="142663" y="119735"/>
                </a:lnTo>
                <a:close/>
                <a:moveTo>
                  <a:pt x="61141" y="119735"/>
                </a:moveTo>
                <a:lnTo>
                  <a:pt x="63689" y="119735"/>
                </a:lnTo>
                <a:lnTo>
                  <a:pt x="63689" y="135020"/>
                </a:lnTo>
                <a:lnTo>
                  <a:pt x="38213" y="135020"/>
                </a:lnTo>
                <a:lnTo>
                  <a:pt x="38213" y="119735"/>
                </a:lnTo>
                <a:lnTo>
                  <a:pt x="61141" y="11973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3" name="Text 41"/>
          <p:cNvSpPr/>
          <p:nvPr/>
        </p:nvSpPr>
        <p:spPr>
          <a:xfrm>
            <a:off x="8519143" y="1385866"/>
            <a:ext cx="3233688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Kommunikáció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315339" y="1752713"/>
            <a:ext cx="3351441" cy="697462"/>
          </a:xfrm>
          <a:custGeom>
            <a:avLst/>
            <a:gdLst/>
            <a:ahLst/>
            <a:cxnLst/>
            <a:rect l="l" t="t" r="r" b="b"/>
            <a:pathLst>
              <a:path w="3351441" h="697462">
                <a:moveTo>
                  <a:pt x="72466" y="0"/>
                </a:moveTo>
                <a:lnTo>
                  <a:pt x="3278975" y="0"/>
                </a:lnTo>
                <a:cubicBezTo>
                  <a:pt x="3318997" y="0"/>
                  <a:pt x="3351441" y="32444"/>
                  <a:pt x="3351441" y="72466"/>
                </a:cubicBezTo>
                <a:lnTo>
                  <a:pt x="3351441" y="624996"/>
                </a:lnTo>
                <a:cubicBezTo>
                  <a:pt x="3351441" y="665018"/>
                  <a:pt x="3318997" y="697462"/>
                  <a:pt x="3278975" y="697462"/>
                </a:cubicBezTo>
                <a:lnTo>
                  <a:pt x="72466" y="697462"/>
                </a:lnTo>
                <a:cubicBezTo>
                  <a:pt x="32444" y="697462"/>
                  <a:pt x="0" y="665018"/>
                  <a:pt x="0" y="624996"/>
                </a:cubicBezTo>
                <a:lnTo>
                  <a:pt x="0" y="72466"/>
                </a:lnTo>
                <a:cubicBezTo>
                  <a:pt x="0" y="32471"/>
                  <a:pt x="32471" y="0"/>
                  <a:pt x="7246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8446679" y="1902169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142266" y="42629"/>
                </a:moveTo>
                <a:lnTo>
                  <a:pt x="115093" y="69803"/>
                </a:lnTo>
                <a:cubicBezTo>
                  <a:pt x="112488" y="72407"/>
                  <a:pt x="108610" y="73171"/>
                  <a:pt x="105214" y="71756"/>
                </a:cubicBezTo>
                <a:cubicBezTo>
                  <a:pt x="101817" y="70341"/>
                  <a:pt x="99637" y="67057"/>
                  <a:pt x="99637" y="63406"/>
                </a:cubicBezTo>
                <a:lnTo>
                  <a:pt x="99637" y="45290"/>
                </a:lnTo>
                <a:lnTo>
                  <a:pt x="9058" y="45290"/>
                </a:lnTo>
                <a:cubicBezTo>
                  <a:pt x="4048" y="45290"/>
                  <a:pt x="0" y="41242"/>
                  <a:pt x="0" y="36232"/>
                </a:cubicBezTo>
                <a:cubicBezTo>
                  <a:pt x="0" y="31222"/>
                  <a:pt x="4048" y="27174"/>
                  <a:pt x="9058" y="27174"/>
                </a:cubicBezTo>
                <a:lnTo>
                  <a:pt x="99637" y="27174"/>
                </a:lnTo>
                <a:lnTo>
                  <a:pt x="99637" y="9058"/>
                </a:lnTo>
                <a:cubicBezTo>
                  <a:pt x="99637" y="5406"/>
                  <a:pt x="101845" y="2095"/>
                  <a:pt x="105242" y="679"/>
                </a:cubicBezTo>
                <a:cubicBezTo>
                  <a:pt x="108639" y="-736"/>
                  <a:pt x="112517" y="57"/>
                  <a:pt x="115121" y="2632"/>
                </a:cubicBezTo>
                <a:lnTo>
                  <a:pt x="142295" y="29806"/>
                </a:lnTo>
                <a:cubicBezTo>
                  <a:pt x="145833" y="33345"/>
                  <a:pt x="145833" y="39091"/>
                  <a:pt x="142295" y="42629"/>
                </a:cubicBezTo>
                <a:close/>
                <a:moveTo>
                  <a:pt x="29806" y="142266"/>
                </a:moveTo>
                <a:lnTo>
                  <a:pt x="2632" y="115093"/>
                </a:lnTo>
                <a:cubicBezTo>
                  <a:pt x="-906" y="111554"/>
                  <a:pt x="-906" y="105808"/>
                  <a:pt x="2632" y="102270"/>
                </a:cubicBezTo>
                <a:lnTo>
                  <a:pt x="29806" y="75096"/>
                </a:lnTo>
                <a:cubicBezTo>
                  <a:pt x="32410" y="72492"/>
                  <a:pt x="36288" y="71728"/>
                  <a:pt x="39685" y="73143"/>
                </a:cubicBezTo>
                <a:cubicBezTo>
                  <a:pt x="43082" y="74558"/>
                  <a:pt x="45290" y="77870"/>
                  <a:pt x="45290" y="81522"/>
                </a:cubicBezTo>
                <a:lnTo>
                  <a:pt x="45290" y="99637"/>
                </a:lnTo>
                <a:lnTo>
                  <a:pt x="135869" y="99637"/>
                </a:lnTo>
                <a:cubicBezTo>
                  <a:pt x="140879" y="99637"/>
                  <a:pt x="144927" y="103685"/>
                  <a:pt x="144927" y="108695"/>
                </a:cubicBezTo>
                <a:cubicBezTo>
                  <a:pt x="144927" y="113706"/>
                  <a:pt x="140879" y="117753"/>
                  <a:pt x="135869" y="117753"/>
                </a:cubicBezTo>
                <a:lnTo>
                  <a:pt x="45290" y="117753"/>
                </a:lnTo>
                <a:lnTo>
                  <a:pt x="45290" y="135869"/>
                </a:lnTo>
                <a:cubicBezTo>
                  <a:pt x="45290" y="139521"/>
                  <a:pt x="43082" y="142833"/>
                  <a:pt x="39685" y="144248"/>
                </a:cubicBezTo>
                <a:cubicBezTo>
                  <a:pt x="36288" y="145663"/>
                  <a:pt x="32410" y="144871"/>
                  <a:pt x="29806" y="14229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6" name="Text 44"/>
          <p:cNvSpPr/>
          <p:nvPr/>
        </p:nvSpPr>
        <p:spPr>
          <a:xfrm>
            <a:off x="8682186" y="1865938"/>
            <a:ext cx="951085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HTTP/HTTPS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428564" y="2155792"/>
            <a:ext cx="3188398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Protokoll a kliens-szerver kommunikációhoz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315339" y="2567929"/>
            <a:ext cx="3351441" cy="697462"/>
          </a:xfrm>
          <a:custGeom>
            <a:avLst/>
            <a:gdLst/>
            <a:ahLst/>
            <a:cxnLst/>
            <a:rect l="l" t="t" r="r" b="b"/>
            <a:pathLst>
              <a:path w="3351441" h="697462">
                <a:moveTo>
                  <a:pt x="72466" y="0"/>
                </a:moveTo>
                <a:lnTo>
                  <a:pt x="3278975" y="0"/>
                </a:lnTo>
                <a:cubicBezTo>
                  <a:pt x="3318997" y="0"/>
                  <a:pt x="3351441" y="32444"/>
                  <a:pt x="3351441" y="72466"/>
                </a:cubicBezTo>
                <a:lnTo>
                  <a:pt x="3351441" y="624996"/>
                </a:lnTo>
                <a:cubicBezTo>
                  <a:pt x="3351441" y="665018"/>
                  <a:pt x="3318997" y="697462"/>
                  <a:pt x="3278975" y="697462"/>
                </a:cubicBezTo>
                <a:lnTo>
                  <a:pt x="72466" y="697462"/>
                </a:lnTo>
                <a:cubicBezTo>
                  <a:pt x="32444" y="697462"/>
                  <a:pt x="0" y="665018"/>
                  <a:pt x="0" y="624996"/>
                </a:cubicBezTo>
                <a:lnTo>
                  <a:pt x="0" y="72466"/>
                </a:lnTo>
                <a:cubicBezTo>
                  <a:pt x="0" y="32471"/>
                  <a:pt x="32471" y="0"/>
                  <a:pt x="7246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8464795" y="2717385"/>
            <a:ext cx="108695" cy="144927"/>
          </a:xfrm>
          <a:custGeom>
            <a:avLst/>
            <a:gdLst/>
            <a:ahLst/>
            <a:cxnLst/>
            <a:rect l="l" t="t" r="r" b="b"/>
            <a:pathLst>
              <a:path w="108695" h="144927">
                <a:moveTo>
                  <a:pt x="0" y="18116"/>
                </a:moveTo>
                <a:cubicBezTo>
                  <a:pt x="0" y="8124"/>
                  <a:pt x="8124" y="0"/>
                  <a:pt x="18116" y="0"/>
                </a:cubicBezTo>
                <a:lnTo>
                  <a:pt x="60434" y="0"/>
                </a:lnTo>
                <a:cubicBezTo>
                  <a:pt x="65246" y="0"/>
                  <a:pt x="69859" y="1897"/>
                  <a:pt x="73256" y="5293"/>
                </a:cubicBezTo>
                <a:lnTo>
                  <a:pt x="103402" y="35468"/>
                </a:lnTo>
                <a:cubicBezTo>
                  <a:pt x="106799" y="38864"/>
                  <a:pt x="108695" y="43478"/>
                  <a:pt x="108695" y="48290"/>
                </a:cubicBezTo>
                <a:lnTo>
                  <a:pt x="108695" y="126811"/>
                </a:lnTo>
                <a:cubicBezTo>
                  <a:pt x="108695" y="136803"/>
                  <a:pt x="100572" y="144927"/>
                  <a:pt x="90579" y="144927"/>
                </a:cubicBezTo>
                <a:lnTo>
                  <a:pt x="18116" y="144927"/>
                </a:lnTo>
                <a:cubicBezTo>
                  <a:pt x="8124" y="144927"/>
                  <a:pt x="0" y="136803"/>
                  <a:pt x="0" y="126811"/>
                </a:cubicBezTo>
                <a:lnTo>
                  <a:pt x="0" y="18116"/>
                </a:lnTo>
                <a:close/>
                <a:moveTo>
                  <a:pt x="58877" y="16559"/>
                </a:moveTo>
                <a:lnTo>
                  <a:pt x="58877" y="43025"/>
                </a:lnTo>
                <a:cubicBezTo>
                  <a:pt x="58877" y="46790"/>
                  <a:pt x="61905" y="49819"/>
                  <a:pt x="65670" y="49819"/>
                </a:cubicBezTo>
                <a:lnTo>
                  <a:pt x="92136" y="49819"/>
                </a:lnTo>
                <a:lnTo>
                  <a:pt x="58877" y="16559"/>
                </a:lnTo>
                <a:close/>
                <a:moveTo>
                  <a:pt x="43648" y="83673"/>
                </a:moveTo>
                <a:cubicBezTo>
                  <a:pt x="46082" y="80814"/>
                  <a:pt x="45771" y="76540"/>
                  <a:pt x="42912" y="74105"/>
                </a:cubicBezTo>
                <a:cubicBezTo>
                  <a:pt x="40053" y="71671"/>
                  <a:pt x="35779" y="71982"/>
                  <a:pt x="33345" y="74841"/>
                </a:cubicBezTo>
                <a:lnTo>
                  <a:pt x="19758" y="90693"/>
                </a:lnTo>
                <a:cubicBezTo>
                  <a:pt x="17578" y="93240"/>
                  <a:pt x="17578" y="96977"/>
                  <a:pt x="19758" y="99524"/>
                </a:cubicBezTo>
                <a:lnTo>
                  <a:pt x="33345" y="115376"/>
                </a:lnTo>
                <a:cubicBezTo>
                  <a:pt x="35779" y="118235"/>
                  <a:pt x="40081" y="118546"/>
                  <a:pt x="42912" y="116112"/>
                </a:cubicBezTo>
                <a:cubicBezTo>
                  <a:pt x="45743" y="113677"/>
                  <a:pt x="46082" y="109375"/>
                  <a:pt x="43648" y="106544"/>
                </a:cubicBezTo>
                <a:lnTo>
                  <a:pt x="33854" y="95108"/>
                </a:lnTo>
                <a:lnTo>
                  <a:pt x="43648" y="83673"/>
                </a:lnTo>
                <a:close/>
                <a:moveTo>
                  <a:pt x="75351" y="74841"/>
                </a:moveTo>
                <a:cubicBezTo>
                  <a:pt x="72916" y="71982"/>
                  <a:pt x="68614" y="71671"/>
                  <a:pt x="65783" y="74105"/>
                </a:cubicBezTo>
                <a:cubicBezTo>
                  <a:pt x="62953" y="76540"/>
                  <a:pt x="62613" y="80842"/>
                  <a:pt x="65047" y="83673"/>
                </a:cubicBezTo>
                <a:lnTo>
                  <a:pt x="74841" y="95108"/>
                </a:lnTo>
                <a:lnTo>
                  <a:pt x="65047" y="106544"/>
                </a:lnTo>
                <a:cubicBezTo>
                  <a:pt x="62613" y="109403"/>
                  <a:pt x="62924" y="113677"/>
                  <a:pt x="65783" y="116112"/>
                </a:cubicBezTo>
                <a:cubicBezTo>
                  <a:pt x="68642" y="118546"/>
                  <a:pt x="72916" y="118235"/>
                  <a:pt x="75351" y="115376"/>
                </a:cubicBezTo>
                <a:lnTo>
                  <a:pt x="88938" y="99524"/>
                </a:lnTo>
                <a:cubicBezTo>
                  <a:pt x="91117" y="96977"/>
                  <a:pt x="91117" y="93240"/>
                  <a:pt x="88938" y="90693"/>
                </a:cubicBezTo>
                <a:lnTo>
                  <a:pt x="75351" y="74841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0" name="Text 48"/>
          <p:cNvSpPr/>
          <p:nvPr/>
        </p:nvSpPr>
        <p:spPr>
          <a:xfrm>
            <a:off x="8682186" y="2681153"/>
            <a:ext cx="443840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428564" y="2971007"/>
            <a:ext cx="3188398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Adatcsere formátum strukturált adatokhoz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315339" y="3383144"/>
            <a:ext cx="3351441" cy="697462"/>
          </a:xfrm>
          <a:custGeom>
            <a:avLst/>
            <a:gdLst/>
            <a:ahLst/>
            <a:cxnLst/>
            <a:rect l="l" t="t" r="r" b="b"/>
            <a:pathLst>
              <a:path w="3351441" h="697462">
                <a:moveTo>
                  <a:pt x="72466" y="0"/>
                </a:moveTo>
                <a:lnTo>
                  <a:pt x="3278975" y="0"/>
                </a:lnTo>
                <a:cubicBezTo>
                  <a:pt x="3318997" y="0"/>
                  <a:pt x="3351441" y="32444"/>
                  <a:pt x="3351441" y="72466"/>
                </a:cubicBezTo>
                <a:lnTo>
                  <a:pt x="3351441" y="624996"/>
                </a:lnTo>
                <a:cubicBezTo>
                  <a:pt x="3351441" y="665018"/>
                  <a:pt x="3318997" y="697462"/>
                  <a:pt x="3278975" y="697462"/>
                </a:cubicBezTo>
                <a:lnTo>
                  <a:pt x="72466" y="697462"/>
                </a:lnTo>
                <a:cubicBezTo>
                  <a:pt x="32444" y="697462"/>
                  <a:pt x="0" y="665018"/>
                  <a:pt x="0" y="624996"/>
                </a:cubicBezTo>
                <a:lnTo>
                  <a:pt x="0" y="72466"/>
                </a:lnTo>
                <a:cubicBezTo>
                  <a:pt x="0" y="32471"/>
                  <a:pt x="32471" y="0"/>
                  <a:pt x="7246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53" name="Shape 51"/>
          <p:cNvSpPr/>
          <p:nvPr/>
        </p:nvSpPr>
        <p:spPr>
          <a:xfrm>
            <a:off x="8446679" y="3532600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95108" y="99637"/>
                </a:moveTo>
                <a:cubicBezTo>
                  <a:pt x="122622" y="99637"/>
                  <a:pt x="144927" y="77332"/>
                  <a:pt x="144927" y="49819"/>
                </a:cubicBezTo>
                <a:cubicBezTo>
                  <a:pt x="144927" y="22305"/>
                  <a:pt x="122622" y="0"/>
                  <a:pt x="95108" y="0"/>
                </a:cubicBezTo>
                <a:cubicBezTo>
                  <a:pt x="67595" y="0"/>
                  <a:pt x="45290" y="22305"/>
                  <a:pt x="45290" y="49819"/>
                </a:cubicBezTo>
                <a:cubicBezTo>
                  <a:pt x="45290" y="55112"/>
                  <a:pt x="46111" y="60235"/>
                  <a:pt x="47639" y="65019"/>
                </a:cubicBezTo>
                <a:lnTo>
                  <a:pt x="1981" y="110677"/>
                </a:lnTo>
                <a:cubicBezTo>
                  <a:pt x="708" y="111951"/>
                  <a:pt x="0" y="113677"/>
                  <a:pt x="0" y="115489"/>
                </a:cubicBezTo>
                <a:lnTo>
                  <a:pt x="0" y="138134"/>
                </a:lnTo>
                <a:cubicBezTo>
                  <a:pt x="0" y="141898"/>
                  <a:pt x="3029" y="144927"/>
                  <a:pt x="6793" y="144927"/>
                </a:cubicBezTo>
                <a:lnTo>
                  <a:pt x="29438" y="144927"/>
                </a:lnTo>
                <a:cubicBezTo>
                  <a:pt x="33203" y="144927"/>
                  <a:pt x="36232" y="141898"/>
                  <a:pt x="36232" y="138134"/>
                </a:cubicBezTo>
                <a:lnTo>
                  <a:pt x="36232" y="126811"/>
                </a:lnTo>
                <a:lnTo>
                  <a:pt x="47554" y="126811"/>
                </a:lnTo>
                <a:cubicBezTo>
                  <a:pt x="51319" y="126811"/>
                  <a:pt x="54348" y="123783"/>
                  <a:pt x="54348" y="120018"/>
                </a:cubicBezTo>
                <a:lnTo>
                  <a:pt x="54348" y="108695"/>
                </a:lnTo>
                <a:lnTo>
                  <a:pt x="65670" y="108695"/>
                </a:lnTo>
                <a:cubicBezTo>
                  <a:pt x="67482" y="108695"/>
                  <a:pt x="69208" y="107988"/>
                  <a:pt x="70482" y="106714"/>
                </a:cubicBezTo>
                <a:lnTo>
                  <a:pt x="79908" y="97288"/>
                </a:lnTo>
                <a:cubicBezTo>
                  <a:pt x="84692" y="98817"/>
                  <a:pt x="89815" y="99637"/>
                  <a:pt x="95108" y="99637"/>
                </a:cubicBezTo>
                <a:close/>
                <a:moveTo>
                  <a:pt x="106431" y="27174"/>
                </a:moveTo>
                <a:cubicBezTo>
                  <a:pt x="112680" y="27174"/>
                  <a:pt x="117753" y="32247"/>
                  <a:pt x="117753" y="38496"/>
                </a:cubicBezTo>
                <a:cubicBezTo>
                  <a:pt x="117753" y="44745"/>
                  <a:pt x="112680" y="49819"/>
                  <a:pt x="106431" y="49819"/>
                </a:cubicBezTo>
                <a:cubicBezTo>
                  <a:pt x="100182" y="49819"/>
                  <a:pt x="95108" y="44745"/>
                  <a:pt x="95108" y="38496"/>
                </a:cubicBezTo>
                <a:cubicBezTo>
                  <a:pt x="95108" y="32247"/>
                  <a:pt x="100182" y="27174"/>
                  <a:pt x="106431" y="2717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4" name="Text 52"/>
          <p:cNvSpPr/>
          <p:nvPr/>
        </p:nvSpPr>
        <p:spPr>
          <a:xfrm>
            <a:off x="8682186" y="3496368"/>
            <a:ext cx="815215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 Token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428564" y="3786223"/>
            <a:ext cx="3188398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Hitelesítési token minden kéréshez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161354" y="5249082"/>
            <a:ext cx="3659412" cy="1603257"/>
          </a:xfrm>
          <a:custGeom>
            <a:avLst/>
            <a:gdLst/>
            <a:ahLst/>
            <a:cxnLst/>
            <a:rect l="l" t="t" r="r" b="b"/>
            <a:pathLst>
              <a:path w="3659412" h="1603257">
                <a:moveTo>
                  <a:pt x="108701" y="0"/>
                </a:moveTo>
                <a:lnTo>
                  <a:pt x="3550711" y="0"/>
                </a:lnTo>
                <a:cubicBezTo>
                  <a:pt x="3610745" y="0"/>
                  <a:pt x="3659412" y="48667"/>
                  <a:pt x="3659412" y="108701"/>
                </a:cubicBezTo>
                <a:lnTo>
                  <a:pt x="3659412" y="1494556"/>
                </a:lnTo>
                <a:cubicBezTo>
                  <a:pt x="3659412" y="1554590"/>
                  <a:pt x="3610745" y="1603257"/>
                  <a:pt x="3550711" y="1603257"/>
                </a:cubicBezTo>
                <a:lnTo>
                  <a:pt x="108701" y="1603257"/>
                </a:lnTo>
                <a:cubicBezTo>
                  <a:pt x="48667" y="1603257"/>
                  <a:pt x="0" y="1554590"/>
                  <a:pt x="0" y="1494556"/>
                </a:cubicBezTo>
                <a:lnTo>
                  <a:pt x="0" y="108701"/>
                </a:lnTo>
                <a:cubicBezTo>
                  <a:pt x="0" y="48707"/>
                  <a:pt x="48707" y="0"/>
                  <a:pt x="10870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57" name="Shape 55"/>
          <p:cNvSpPr/>
          <p:nvPr/>
        </p:nvSpPr>
        <p:spPr>
          <a:xfrm>
            <a:off x="8323265" y="5443828"/>
            <a:ext cx="183423" cy="163043"/>
          </a:xfrm>
          <a:custGeom>
            <a:avLst/>
            <a:gdLst/>
            <a:ahLst/>
            <a:cxnLst/>
            <a:rect l="l" t="t" r="r" b="b"/>
            <a:pathLst>
              <a:path w="183423" h="163043">
                <a:moveTo>
                  <a:pt x="98558" y="-6019"/>
                </a:moveTo>
                <a:cubicBezTo>
                  <a:pt x="97253" y="-8566"/>
                  <a:pt x="94610" y="-10190"/>
                  <a:pt x="91744" y="-10190"/>
                </a:cubicBezTo>
                <a:cubicBezTo>
                  <a:pt x="88878" y="-10190"/>
                  <a:pt x="86235" y="-8566"/>
                  <a:pt x="84929" y="-6019"/>
                </a:cubicBezTo>
                <a:lnTo>
                  <a:pt x="61491" y="39901"/>
                </a:lnTo>
                <a:lnTo>
                  <a:pt x="10572" y="47989"/>
                </a:lnTo>
                <a:cubicBezTo>
                  <a:pt x="7738" y="48435"/>
                  <a:pt x="5382" y="50441"/>
                  <a:pt x="4490" y="53180"/>
                </a:cubicBezTo>
                <a:cubicBezTo>
                  <a:pt x="3598" y="55919"/>
                  <a:pt x="4331" y="58912"/>
                  <a:pt x="6337" y="60950"/>
                </a:cubicBezTo>
                <a:lnTo>
                  <a:pt x="42767" y="97412"/>
                </a:lnTo>
                <a:lnTo>
                  <a:pt x="34742" y="148331"/>
                </a:lnTo>
                <a:cubicBezTo>
                  <a:pt x="34296" y="151165"/>
                  <a:pt x="35475" y="154031"/>
                  <a:pt x="37799" y="155719"/>
                </a:cubicBezTo>
                <a:cubicBezTo>
                  <a:pt x="40124" y="157407"/>
                  <a:pt x="43181" y="157661"/>
                  <a:pt x="45760" y="156356"/>
                </a:cubicBezTo>
                <a:lnTo>
                  <a:pt x="91744" y="132982"/>
                </a:lnTo>
                <a:lnTo>
                  <a:pt x="137695" y="156356"/>
                </a:lnTo>
                <a:cubicBezTo>
                  <a:pt x="140243" y="157661"/>
                  <a:pt x="143331" y="157407"/>
                  <a:pt x="145656" y="155719"/>
                </a:cubicBezTo>
                <a:cubicBezTo>
                  <a:pt x="147981" y="154031"/>
                  <a:pt x="149159" y="151197"/>
                  <a:pt x="148713" y="148331"/>
                </a:cubicBezTo>
                <a:lnTo>
                  <a:pt x="140657" y="97412"/>
                </a:lnTo>
                <a:lnTo>
                  <a:pt x="177086" y="60950"/>
                </a:lnTo>
                <a:cubicBezTo>
                  <a:pt x="179124" y="58912"/>
                  <a:pt x="179825" y="55919"/>
                  <a:pt x="178933" y="53180"/>
                </a:cubicBezTo>
                <a:cubicBezTo>
                  <a:pt x="178042" y="50441"/>
                  <a:pt x="175717" y="48435"/>
                  <a:pt x="172851" y="47989"/>
                </a:cubicBezTo>
                <a:lnTo>
                  <a:pt x="121964" y="39901"/>
                </a:lnTo>
                <a:lnTo>
                  <a:pt x="98558" y="-6019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58" name="Text 56"/>
          <p:cNvSpPr/>
          <p:nvPr/>
        </p:nvSpPr>
        <p:spPr>
          <a:xfrm>
            <a:off x="8519143" y="5398538"/>
            <a:ext cx="3233688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Előnyök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328926" y="5797088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72464" y="144927"/>
                </a:moveTo>
                <a:cubicBezTo>
                  <a:pt x="112457" y="144927"/>
                  <a:pt x="144927" y="112457"/>
                  <a:pt x="144927" y="72464"/>
                </a:cubicBezTo>
                <a:cubicBezTo>
                  <a:pt x="144927" y="32470"/>
                  <a:pt x="112457" y="0"/>
                  <a:pt x="72464" y="0"/>
                </a:cubicBezTo>
                <a:cubicBezTo>
                  <a:pt x="32470" y="0"/>
                  <a:pt x="0" y="32470"/>
                  <a:pt x="0" y="72464"/>
                </a:cubicBezTo>
                <a:cubicBezTo>
                  <a:pt x="0" y="112457"/>
                  <a:pt x="32470" y="144927"/>
                  <a:pt x="72464" y="144927"/>
                </a:cubicBezTo>
                <a:close/>
                <a:moveTo>
                  <a:pt x="96354" y="60207"/>
                </a:moveTo>
                <a:lnTo>
                  <a:pt x="73709" y="96439"/>
                </a:lnTo>
                <a:cubicBezTo>
                  <a:pt x="72520" y="98335"/>
                  <a:pt x="70482" y="99524"/>
                  <a:pt x="68246" y="99637"/>
                </a:cubicBezTo>
                <a:cubicBezTo>
                  <a:pt x="66010" y="99751"/>
                  <a:pt x="63859" y="98732"/>
                  <a:pt x="62528" y="96920"/>
                </a:cubicBezTo>
                <a:lnTo>
                  <a:pt x="48941" y="78804"/>
                </a:lnTo>
                <a:cubicBezTo>
                  <a:pt x="46677" y="75804"/>
                  <a:pt x="47299" y="71558"/>
                  <a:pt x="50300" y="69293"/>
                </a:cubicBezTo>
                <a:cubicBezTo>
                  <a:pt x="53300" y="67029"/>
                  <a:pt x="57546" y="67652"/>
                  <a:pt x="59811" y="70652"/>
                </a:cubicBezTo>
                <a:lnTo>
                  <a:pt x="67453" y="80842"/>
                </a:lnTo>
                <a:lnTo>
                  <a:pt x="84833" y="53017"/>
                </a:lnTo>
                <a:cubicBezTo>
                  <a:pt x="86815" y="49847"/>
                  <a:pt x="91004" y="48856"/>
                  <a:pt x="94203" y="50866"/>
                </a:cubicBezTo>
                <a:cubicBezTo>
                  <a:pt x="97401" y="52876"/>
                  <a:pt x="98364" y="57037"/>
                  <a:pt x="96354" y="6023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0" name="Text 58"/>
          <p:cNvSpPr/>
          <p:nvPr/>
        </p:nvSpPr>
        <p:spPr>
          <a:xfrm>
            <a:off x="8564433" y="5760856"/>
            <a:ext cx="1920285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Skálázhatóság</a:t>
            </a:r>
            <a:r>
              <a:rPr lang="en-US" sz="99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– Könnyű bővítés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328926" y="6050710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72464" y="144927"/>
                </a:moveTo>
                <a:cubicBezTo>
                  <a:pt x="112457" y="144927"/>
                  <a:pt x="144927" y="112457"/>
                  <a:pt x="144927" y="72464"/>
                </a:cubicBezTo>
                <a:cubicBezTo>
                  <a:pt x="144927" y="32470"/>
                  <a:pt x="112457" y="0"/>
                  <a:pt x="72464" y="0"/>
                </a:cubicBezTo>
                <a:cubicBezTo>
                  <a:pt x="32470" y="0"/>
                  <a:pt x="0" y="32470"/>
                  <a:pt x="0" y="72464"/>
                </a:cubicBezTo>
                <a:cubicBezTo>
                  <a:pt x="0" y="112457"/>
                  <a:pt x="32470" y="144927"/>
                  <a:pt x="72464" y="144927"/>
                </a:cubicBezTo>
                <a:close/>
                <a:moveTo>
                  <a:pt x="96354" y="60207"/>
                </a:moveTo>
                <a:lnTo>
                  <a:pt x="73709" y="96439"/>
                </a:lnTo>
                <a:cubicBezTo>
                  <a:pt x="72520" y="98335"/>
                  <a:pt x="70482" y="99524"/>
                  <a:pt x="68246" y="99637"/>
                </a:cubicBezTo>
                <a:cubicBezTo>
                  <a:pt x="66010" y="99751"/>
                  <a:pt x="63859" y="98732"/>
                  <a:pt x="62528" y="96920"/>
                </a:cubicBezTo>
                <a:lnTo>
                  <a:pt x="48941" y="78804"/>
                </a:lnTo>
                <a:cubicBezTo>
                  <a:pt x="46677" y="75804"/>
                  <a:pt x="47299" y="71558"/>
                  <a:pt x="50300" y="69293"/>
                </a:cubicBezTo>
                <a:cubicBezTo>
                  <a:pt x="53300" y="67029"/>
                  <a:pt x="57546" y="67652"/>
                  <a:pt x="59811" y="70652"/>
                </a:cubicBezTo>
                <a:lnTo>
                  <a:pt x="67453" y="80842"/>
                </a:lnTo>
                <a:lnTo>
                  <a:pt x="84833" y="53017"/>
                </a:lnTo>
                <a:cubicBezTo>
                  <a:pt x="86815" y="49847"/>
                  <a:pt x="91004" y="48856"/>
                  <a:pt x="94203" y="50866"/>
                </a:cubicBezTo>
                <a:cubicBezTo>
                  <a:pt x="97401" y="52876"/>
                  <a:pt x="98364" y="57037"/>
                  <a:pt x="96354" y="6023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2" name="Text 60"/>
          <p:cNvSpPr/>
          <p:nvPr/>
        </p:nvSpPr>
        <p:spPr>
          <a:xfrm>
            <a:off x="8564433" y="6014478"/>
            <a:ext cx="2282603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Karbantarthatóság</a:t>
            </a:r>
            <a:r>
              <a:rPr lang="en-US" sz="99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– Réteges felépítés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328926" y="6304333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72464" y="144927"/>
                </a:moveTo>
                <a:cubicBezTo>
                  <a:pt x="112457" y="144927"/>
                  <a:pt x="144927" y="112457"/>
                  <a:pt x="144927" y="72464"/>
                </a:cubicBezTo>
                <a:cubicBezTo>
                  <a:pt x="144927" y="32470"/>
                  <a:pt x="112457" y="0"/>
                  <a:pt x="72464" y="0"/>
                </a:cubicBezTo>
                <a:cubicBezTo>
                  <a:pt x="32470" y="0"/>
                  <a:pt x="0" y="32470"/>
                  <a:pt x="0" y="72464"/>
                </a:cubicBezTo>
                <a:cubicBezTo>
                  <a:pt x="0" y="112457"/>
                  <a:pt x="32470" y="144927"/>
                  <a:pt x="72464" y="144927"/>
                </a:cubicBezTo>
                <a:close/>
                <a:moveTo>
                  <a:pt x="96354" y="60207"/>
                </a:moveTo>
                <a:lnTo>
                  <a:pt x="73709" y="96439"/>
                </a:lnTo>
                <a:cubicBezTo>
                  <a:pt x="72520" y="98335"/>
                  <a:pt x="70482" y="99524"/>
                  <a:pt x="68246" y="99637"/>
                </a:cubicBezTo>
                <a:cubicBezTo>
                  <a:pt x="66010" y="99751"/>
                  <a:pt x="63859" y="98732"/>
                  <a:pt x="62528" y="96920"/>
                </a:cubicBezTo>
                <a:lnTo>
                  <a:pt x="48941" y="78804"/>
                </a:lnTo>
                <a:cubicBezTo>
                  <a:pt x="46677" y="75804"/>
                  <a:pt x="47299" y="71558"/>
                  <a:pt x="50300" y="69293"/>
                </a:cubicBezTo>
                <a:cubicBezTo>
                  <a:pt x="53300" y="67029"/>
                  <a:pt x="57546" y="67652"/>
                  <a:pt x="59811" y="70652"/>
                </a:cubicBezTo>
                <a:lnTo>
                  <a:pt x="67453" y="80842"/>
                </a:lnTo>
                <a:lnTo>
                  <a:pt x="84833" y="53017"/>
                </a:lnTo>
                <a:cubicBezTo>
                  <a:pt x="86815" y="49847"/>
                  <a:pt x="91004" y="48856"/>
                  <a:pt x="94203" y="50866"/>
                </a:cubicBezTo>
                <a:cubicBezTo>
                  <a:pt x="97401" y="52876"/>
                  <a:pt x="98364" y="57037"/>
                  <a:pt x="96354" y="6023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4" name="Text 62"/>
          <p:cNvSpPr/>
          <p:nvPr/>
        </p:nvSpPr>
        <p:spPr>
          <a:xfrm>
            <a:off x="8564433" y="6268101"/>
            <a:ext cx="2264487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Tesztelhetőség</a:t>
            </a:r>
            <a:r>
              <a:rPr lang="en-US" sz="99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– Izolált komponensek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328926" y="6557955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72464" y="144927"/>
                </a:moveTo>
                <a:cubicBezTo>
                  <a:pt x="112457" y="144927"/>
                  <a:pt x="144927" y="112457"/>
                  <a:pt x="144927" y="72464"/>
                </a:cubicBezTo>
                <a:cubicBezTo>
                  <a:pt x="144927" y="32470"/>
                  <a:pt x="112457" y="0"/>
                  <a:pt x="72464" y="0"/>
                </a:cubicBezTo>
                <a:cubicBezTo>
                  <a:pt x="32470" y="0"/>
                  <a:pt x="0" y="32470"/>
                  <a:pt x="0" y="72464"/>
                </a:cubicBezTo>
                <a:cubicBezTo>
                  <a:pt x="0" y="112457"/>
                  <a:pt x="32470" y="144927"/>
                  <a:pt x="72464" y="144927"/>
                </a:cubicBezTo>
                <a:close/>
                <a:moveTo>
                  <a:pt x="96354" y="60207"/>
                </a:moveTo>
                <a:lnTo>
                  <a:pt x="73709" y="96439"/>
                </a:lnTo>
                <a:cubicBezTo>
                  <a:pt x="72520" y="98335"/>
                  <a:pt x="70482" y="99524"/>
                  <a:pt x="68246" y="99637"/>
                </a:cubicBezTo>
                <a:cubicBezTo>
                  <a:pt x="66010" y="99751"/>
                  <a:pt x="63859" y="98732"/>
                  <a:pt x="62528" y="96920"/>
                </a:cubicBezTo>
                <a:lnTo>
                  <a:pt x="48941" y="78804"/>
                </a:lnTo>
                <a:cubicBezTo>
                  <a:pt x="46677" y="75804"/>
                  <a:pt x="47299" y="71558"/>
                  <a:pt x="50300" y="69293"/>
                </a:cubicBezTo>
                <a:cubicBezTo>
                  <a:pt x="53300" y="67029"/>
                  <a:pt x="57546" y="67652"/>
                  <a:pt x="59811" y="70652"/>
                </a:cubicBezTo>
                <a:lnTo>
                  <a:pt x="67453" y="80842"/>
                </a:lnTo>
                <a:lnTo>
                  <a:pt x="84833" y="53017"/>
                </a:lnTo>
                <a:cubicBezTo>
                  <a:pt x="86815" y="49847"/>
                  <a:pt x="91004" y="48856"/>
                  <a:pt x="94203" y="50866"/>
                </a:cubicBezTo>
                <a:cubicBezTo>
                  <a:pt x="97401" y="52876"/>
                  <a:pt x="98364" y="57037"/>
                  <a:pt x="96354" y="6023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6" name="Text 64"/>
          <p:cNvSpPr/>
          <p:nvPr/>
        </p:nvSpPr>
        <p:spPr>
          <a:xfrm>
            <a:off x="8564433" y="6521724"/>
            <a:ext cx="1902169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</a:t>
            </a:r>
            <a:r>
              <a:rPr lang="en-US" sz="99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– Központi hitelesítés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5c0c5cb7a9282b6bf111c814671e2387247aa29d.jpg"/>
          <p:cNvPicPr>
            <a:picLocks noChangeAspect="1"/>
          </p:cNvPicPr>
          <p:nvPr/>
        </p:nvPicPr>
        <p:blipFill>
          <a:blip r:embed="rId3">
            <a:alphaModFix amt="25000"/>
          </a:blip>
          <a:srcRect l="5556" r="555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66850" cy="390525"/>
          </a:xfrm>
          <a:custGeom>
            <a:avLst/>
            <a:gdLst/>
            <a:ahLst/>
            <a:cxnLst/>
            <a:rect l="l" t="t" r="r" b="b"/>
            <a:pathLst>
              <a:path w="1466850" h="390525">
                <a:moveTo>
                  <a:pt x="195263" y="0"/>
                </a:moveTo>
                <a:lnTo>
                  <a:pt x="1271588" y="0"/>
                </a:lnTo>
                <a:cubicBezTo>
                  <a:pt x="1379356" y="0"/>
                  <a:pt x="1466850" y="87494"/>
                  <a:pt x="1466850" y="195263"/>
                </a:cubicBezTo>
                <a:lnTo>
                  <a:pt x="1466850" y="195263"/>
                </a:lnTo>
                <a:cubicBezTo>
                  <a:pt x="1466850" y="303031"/>
                  <a:pt x="1379356" y="390525"/>
                  <a:pt x="127158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04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340995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Terv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31813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Adatmodell és táblaszerkezet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5426" y="156633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 Terv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25426" y="378883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 Séma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25426" y="791633"/>
            <a:ext cx="889000" cy="31750"/>
          </a:xfrm>
          <a:custGeom>
            <a:avLst/>
            <a:gdLst/>
            <a:ahLst/>
            <a:cxnLst/>
            <a:rect l="l" t="t" r="r" b="b"/>
            <a:pathLst>
              <a:path w="889000" h="31750">
                <a:moveTo>
                  <a:pt x="15875" y="0"/>
                </a:moveTo>
                <a:lnTo>
                  <a:pt x="873125" y="0"/>
                </a:lnTo>
                <a:cubicBezTo>
                  <a:pt x="881887" y="0"/>
                  <a:pt x="889000" y="7113"/>
                  <a:pt x="889000" y="15875"/>
                </a:cubicBezTo>
                <a:lnTo>
                  <a:pt x="889000" y="15875"/>
                </a:lnTo>
                <a:cubicBezTo>
                  <a:pt x="889000" y="24637"/>
                  <a:pt x="881887" y="31750"/>
                  <a:pt x="873125" y="31750"/>
                </a:cubicBezTo>
                <a:lnTo>
                  <a:pt x="15875" y="31750"/>
                </a:lnTo>
                <a:cubicBezTo>
                  <a:pt x="7113" y="31750"/>
                  <a:pt x="0" y="24637"/>
                  <a:pt x="0" y="15875"/>
                </a:cubicBezTo>
                <a:lnTo>
                  <a:pt x="0" y="15875"/>
                </a:lnTo>
                <a:cubicBezTo>
                  <a:pt x="0" y="7113"/>
                  <a:pt x="7113" y="0"/>
                  <a:pt x="158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229395" y="954352"/>
            <a:ext cx="3778250" cy="2992438"/>
          </a:xfrm>
          <a:custGeom>
            <a:avLst/>
            <a:gdLst/>
            <a:ahLst/>
            <a:cxnLst/>
            <a:rect l="l" t="t" r="r" b="b"/>
            <a:pathLst>
              <a:path w="3778250" h="2992438">
                <a:moveTo>
                  <a:pt x="95249" y="0"/>
                </a:moveTo>
                <a:lnTo>
                  <a:pt x="3683001" y="0"/>
                </a:lnTo>
                <a:cubicBezTo>
                  <a:pt x="3735605" y="0"/>
                  <a:pt x="3778250" y="42645"/>
                  <a:pt x="3778250" y="95249"/>
                </a:cubicBezTo>
                <a:lnTo>
                  <a:pt x="3778250" y="2897188"/>
                </a:lnTo>
                <a:cubicBezTo>
                  <a:pt x="3778250" y="2949793"/>
                  <a:pt x="3735605" y="2992438"/>
                  <a:pt x="3683001" y="2992438"/>
                </a:cubicBezTo>
                <a:lnTo>
                  <a:pt x="95249" y="2992438"/>
                </a:lnTo>
                <a:cubicBezTo>
                  <a:pt x="42645" y="2992438"/>
                  <a:pt x="0" y="2949793"/>
                  <a:pt x="0" y="2897188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328614" y="1053571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95250" y="0"/>
                </a:moveTo>
                <a:lnTo>
                  <a:pt x="222250" y="0"/>
                </a:lnTo>
                <a:cubicBezTo>
                  <a:pt x="274820" y="0"/>
                  <a:pt x="317500" y="42680"/>
                  <a:pt x="317500" y="95250"/>
                </a:cubicBezTo>
                <a:lnTo>
                  <a:pt x="317500" y="222250"/>
                </a:lnTo>
                <a:cubicBezTo>
                  <a:pt x="317500" y="274820"/>
                  <a:pt x="274820" y="317500"/>
                  <a:pt x="222250" y="317500"/>
                </a:cubicBezTo>
                <a:lnTo>
                  <a:pt x="95250" y="317500"/>
                </a:lnTo>
                <a:cubicBezTo>
                  <a:pt x="42680" y="317500"/>
                  <a:pt x="0" y="274820"/>
                  <a:pt x="0" y="222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88145" y="1132946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99219" y="4961"/>
                </a:moveTo>
                <a:cubicBezTo>
                  <a:pt x="117016" y="4961"/>
                  <a:pt x="131465" y="19410"/>
                  <a:pt x="131465" y="37207"/>
                </a:cubicBezTo>
                <a:cubicBezTo>
                  <a:pt x="131465" y="55004"/>
                  <a:pt x="117016" y="69453"/>
                  <a:pt x="99219" y="69453"/>
                </a:cubicBezTo>
                <a:cubicBezTo>
                  <a:pt x="81422" y="69453"/>
                  <a:pt x="66973" y="55004"/>
                  <a:pt x="66973" y="37207"/>
                </a:cubicBezTo>
                <a:cubicBezTo>
                  <a:pt x="66973" y="19410"/>
                  <a:pt x="81422" y="4961"/>
                  <a:pt x="99219" y="4961"/>
                </a:cubicBezTo>
                <a:close/>
                <a:moveTo>
                  <a:pt x="29766" y="27285"/>
                </a:moveTo>
                <a:cubicBezTo>
                  <a:pt x="42087" y="27285"/>
                  <a:pt x="52090" y="37288"/>
                  <a:pt x="52090" y="49609"/>
                </a:cubicBezTo>
                <a:cubicBezTo>
                  <a:pt x="52090" y="61930"/>
                  <a:pt x="42087" y="71934"/>
                  <a:pt x="29766" y="71934"/>
                </a:cubicBezTo>
                <a:cubicBezTo>
                  <a:pt x="17445" y="71934"/>
                  <a:pt x="7441" y="61930"/>
                  <a:pt x="7441" y="49609"/>
                </a:cubicBezTo>
                <a:cubicBezTo>
                  <a:pt x="7441" y="37288"/>
                  <a:pt x="17445" y="27285"/>
                  <a:pt x="29766" y="27285"/>
                </a:cubicBezTo>
                <a:close/>
                <a:moveTo>
                  <a:pt x="0" y="128984"/>
                </a:moveTo>
                <a:cubicBezTo>
                  <a:pt x="0" y="107063"/>
                  <a:pt x="17766" y="89297"/>
                  <a:pt x="39688" y="89297"/>
                </a:cubicBezTo>
                <a:cubicBezTo>
                  <a:pt x="43656" y="89297"/>
                  <a:pt x="47501" y="89886"/>
                  <a:pt x="51129" y="90971"/>
                </a:cubicBezTo>
                <a:cubicBezTo>
                  <a:pt x="40928" y="102381"/>
                  <a:pt x="34727" y="117450"/>
                  <a:pt x="34727" y="133945"/>
                </a:cubicBezTo>
                <a:lnTo>
                  <a:pt x="34727" y="138906"/>
                </a:lnTo>
                <a:cubicBezTo>
                  <a:pt x="34727" y="142441"/>
                  <a:pt x="35471" y="145790"/>
                  <a:pt x="36804" y="148828"/>
                </a:cubicBezTo>
                <a:lnTo>
                  <a:pt x="9922" y="148828"/>
                </a:lnTo>
                <a:cubicBezTo>
                  <a:pt x="4434" y="148828"/>
                  <a:pt x="0" y="144394"/>
                  <a:pt x="0" y="138906"/>
                </a:cubicBezTo>
                <a:lnTo>
                  <a:pt x="0" y="128984"/>
                </a:lnTo>
                <a:close/>
                <a:moveTo>
                  <a:pt x="161634" y="148828"/>
                </a:moveTo>
                <a:cubicBezTo>
                  <a:pt x="162967" y="145790"/>
                  <a:pt x="163711" y="142441"/>
                  <a:pt x="163711" y="138906"/>
                </a:cubicBezTo>
                <a:lnTo>
                  <a:pt x="163711" y="133945"/>
                </a:lnTo>
                <a:cubicBezTo>
                  <a:pt x="163711" y="117450"/>
                  <a:pt x="157510" y="102381"/>
                  <a:pt x="147309" y="90971"/>
                </a:cubicBezTo>
                <a:cubicBezTo>
                  <a:pt x="150937" y="89886"/>
                  <a:pt x="154781" y="89297"/>
                  <a:pt x="158750" y="89297"/>
                </a:cubicBezTo>
                <a:cubicBezTo>
                  <a:pt x="180671" y="89297"/>
                  <a:pt x="198438" y="107063"/>
                  <a:pt x="198438" y="128984"/>
                </a:cubicBezTo>
                <a:lnTo>
                  <a:pt x="198438" y="138906"/>
                </a:lnTo>
                <a:cubicBezTo>
                  <a:pt x="198438" y="144394"/>
                  <a:pt x="194004" y="148828"/>
                  <a:pt x="188516" y="148828"/>
                </a:cubicBezTo>
                <a:lnTo>
                  <a:pt x="161634" y="148828"/>
                </a:lnTo>
                <a:close/>
                <a:moveTo>
                  <a:pt x="146348" y="49609"/>
                </a:moveTo>
                <a:cubicBezTo>
                  <a:pt x="146348" y="37288"/>
                  <a:pt x="156351" y="27285"/>
                  <a:pt x="168672" y="27285"/>
                </a:cubicBezTo>
                <a:cubicBezTo>
                  <a:pt x="180993" y="27285"/>
                  <a:pt x="190996" y="37288"/>
                  <a:pt x="190996" y="49609"/>
                </a:cubicBezTo>
                <a:cubicBezTo>
                  <a:pt x="190996" y="61930"/>
                  <a:pt x="180993" y="71934"/>
                  <a:pt x="168672" y="71934"/>
                </a:cubicBezTo>
                <a:cubicBezTo>
                  <a:pt x="156351" y="71934"/>
                  <a:pt x="146348" y="61930"/>
                  <a:pt x="146348" y="49609"/>
                </a:cubicBezTo>
                <a:close/>
                <a:moveTo>
                  <a:pt x="49609" y="133945"/>
                </a:moveTo>
                <a:cubicBezTo>
                  <a:pt x="49609" y="106536"/>
                  <a:pt x="71810" y="84336"/>
                  <a:pt x="99219" y="84336"/>
                </a:cubicBezTo>
                <a:cubicBezTo>
                  <a:pt x="126628" y="84336"/>
                  <a:pt x="148828" y="106536"/>
                  <a:pt x="148828" y="133945"/>
                </a:cubicBezTo>
                <a:lnTo>
                  <a:pt x="148828" y="138906"/>
                </a:lnTo>
                <a:cubicBezTo>
                  <a:pt x="148828" y="144394"/>
                  <a:pt x="144394" y="148828"/>
                  <a:pt x="138906" y="148828"/>
                </a:cubicBezTo>
                <a:lnTo>
                  <a:pt x="59531" y="148828"/>
                </a:lnTo>
                <a:cubicBezTo>
                  <a:pt x="54043" y="148828"/>
                  <a:pt x="49609" y="144394"/>
                  <a:pt x="49609" y="138906"/>
                </a:cubicBezTo>
                <a:lnTo>
                  <a:pt x="49609" y="13394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" name="Text 6"/>
          <p:cNvSpPr/>
          <p:nvPr/>
        </p:nvSpPr>
        <p:spPr>
          <a:xfrm>
            <a:off x="741364" y="1101196"/>
            <a:ext cx="682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Dolgozok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28614" y="14663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392113" y="1498071"/>
            <a:ext cx="587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DolgozoID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600476" y="1498071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3600476" y="1498071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PK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28614" y="17361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392113" y="1767946"/>
            <a:ext cx="333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DNev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511179" y="178382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28614" y="20060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392113" y="2037821"/>
            <a:ext cx="333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Email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511179" y="2053696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28614" y="22759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392113" y="2307696"/>
            <a:ext cx="698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Telefonszam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511179" y="232357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28614" y="25458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392113" y="2577571"/>
            <a:ext cx="293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Nem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511179" y="2593446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28614" y="28156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392113" y="2847446"/>
            <a:ext cx="555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Munkakor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511179" y="286332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28614" y="30855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392113" y="3117321"/>
            <a:ext cx="571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Szerepkor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444950" y="3117321"/>
            <a:ext cx="404813" cy="158750"/>
          </a:xfrm>
          <a:custGeom>
            <a:avLst/>
            <a:gdLst/>
            <a:ahLst/>
            <a:cxnLst/>
            <a:rect l="l" t="t" r="r" b="b"/>
            <a:pathLst>
              <a:path w="404813" h="158750">
                <a:moveTo>
                  <a:pt x="31750" y="0"/>
                </a:moveTo>
                <a:lnTo>
                  <a:pt x="373063" y="0"/>
                </a:lnTo>
                <a:cubicBezTo>
                  <a:pt x="390586" y="0"/>
                  <a:pt x="404813" y="14227"/>
                  <a:pt x="404813" y="31750"/>
                </a:cubicBezTo>
                <a:lnTo>
                  <a:pt x="404813" y="127000"/>
                </a:lnTo>
                <a:cubicBezTo>
                  <a:pt x="404813" y="144523"/>
                  <a:pt x="390586" y="158750"/>
                  <a:pt x="37306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3444950" y="3117321"/>
            <a:ext cx="45243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ENUM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28614" y="33554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392113" y="3387196"/>
            <a:ext cx="849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FelhasznaloNev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511179" y="340307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28614" y="36253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392113" y="3657071"/>
            <a:ext cx="619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JelszoHash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3511179" y="3672945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113437" y="954352"/>
            <a:ext cx="3778250" cy="2992438"/>
          </a:xfrm>
          <a:custGeom>
            <a:avLst/>
            <a:gdLst/>
            <a:ahLst/>
            <a:cxnLst/>
            <a:rect l="l" t="t" r="r" b="b"/>
            <a:pathLst>
              <a:path w="3778250" h="2992438">
                <a:moveTo>
                  <a:pt x="95249" y="0"/>
                </a:moveTo>
                <a:lnTo>
                  <a:pt x="3683001" y="0"/>
                </a:lnTo>
                <a:cubicBezTo>
                  <a:pt x="3735605" y="0"/>
                  <a:pt x="3778250" y="42645"/>
                  <a:pt x="3778250" y="95249"/>
                </a:cubicBezTo>
                <a:lnTo>
                  <a:pt x="3778250" y="2897188"/>
                </a:lnTo>
                <a:cubicBezTo>
                  <a:pt x="3778250" y="2949793"/>
                  <a:pt x="3735605" y="2992438"/>
                  <a:pt x="3683001" y="2992438"/>
                </a:cubicBezTo>
                <a:lnTo>
                  <a:pt x="95249" y="2992438"/>
                </a:lnTo>
                <a:cubicBezTo>
                  <a:pt x="42645" y="2992438"/>
                  <a:pt x="0" y="2949793"/>
                  <a:pt x="0" y="2897188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4212655" y="1053571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95250" y="0"/>
                </a:moveTo>
                <a:lnTo>
                  <a:pt x="222250" y="0"/>
                </a:lnTo>
                <a:cubicBezTo>
                  <a:pt x="274820" y="0"/>
                  <a:pt x="317500" y="42680"/>
                  <a:pt x="317500" y="95250"/>
                </a:cubicBezTo>
                <a:lnTo>
                  <a:pt x="317500" y="222250"/>
                </a:lnTo>
                <a:cubicBezTo>
                  <a:pt x="317500" y="274820"/>
                  <a:pt x="274820" y="317500"/>
                  <a:pt x="222250" y="317500"/>
                </a:cubicBezTo>
                <a:lnTo>
                  <a:pt x="95250" y="317500"/>
                </a:lnTo>
                <a:cubicBezTo>
                  <a:pt x="42680" y="317500"/>
                  <a:pt x="0" y="274820"/>
                  <a:pt x="0" y="222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4272187" y="1132946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99281" y="34727"/>
                </a:moveTo>
                <a:cubicBezTo>
                  <a:pt x="112985" y="34727"/>
                  <a:pt x="124085" y="23626"/>
                  <a:pt x="124085" y="9922"/>
                </a:cubicBezTo>
                <a:lnTo>
                  <a:pt x="140674" y="9922"/>
                </a:lnTo>
                <a:cubicBezTo>
                  <a:pt x="145945" y="9922"/>
                  <a:pt x="150999" y="11999"/>
                  <a:pt x="154719" y="15720"/>
                </a:cubicBezTo>
                <a:lnTo>
                  <a:pt x="191492" y="52524"/>
                </a:lnTo>
                <a:cubicBezTo>
                  <a:pt x="195368" y="56400"/>
                  <a:pt x="195368" y="62694"/>
                  <a:pt x="191492" y="66570"/>
                </a:cubicBezTo>
                <a:lnTo>
                  <a:pt x="175772" y="82290"/>
                </a:lnTo>
                <a:cubicBezTo>
                  <a:pt x="171896" y="86165"/>
                  <a:pt x="165602" y="86165"/>
                  <a:pt x="161727" y="82290"/>
                </a:cubicBezTo>
                <a:lnTo>
                  <a:pt x="148890" y="69453"/>
                </a:lnTo>
                <a:lnTo>
                  <a:pt x="148890" y="138906"/>
                </a:lnTo>
                <a:cubicBezTo>
                  <a:pt x="148890" y="149851"/>
                  <a:pt x="139991" y="158750"/>
                  <a:pt x="129046" y="158750"/>
                </a:cubicBezTo>
                <a:lnTo>
                  <a:pt x="69515" y="158750"/>
                </a:lnTo>
                <a:cubicBezTo>
                  <a:pt x="58570" y="158750"/>
                  <a:pt x="49671" y="149851"/>
                  <a:pt x="49671" y="138906"/>
                </a:cubicBezTo>
                <a:lnTo>
                  <a:pt x="49671" y="69453"/>
                </a:lnTo>
                <a:lnTo>
                  <a:pt x="36835" y="82290"/>
                </a:lnTo>
                <a:cubicBezTo>
                  <a:pt x="32959" y="86165"/>
                  <a:pt x="26665" y="86165"/>
                  <a:pt x="22789" y="82290"/>
                </a:cubicBezTo>
                <a:lnTo>
                  <a:pt x="7100" y="66539"/>
                </a:lnTo>
                <a:cubicBezTo>
                  <a:pt x="3225" y="62663"/>
                  <a:pt x="3225" y="56369"/>
                  <a:pt x="7100" y="52493"/>
                </a:cubicBezTo>
                <a:lnTo>
                  <a:pt x="43873" y="15720"/>
                </a:lnTo>
                <a:cubicBezTo>
                  <a:pt x="47594" y="11999"/>
                  <a:pt x="52648" y="9922"/>
                  <a:pt x="57919" y="9922"/>
                </a:cubicBezTo>
                <a:lnTo>
                  <a:pt x="74507" y="9922"/>
                </a:lnTo>
                <a:cubicBezTo>
                  <a:pt x="74507" y="23626"/>
                  <a:pt x="85607" y="34727"/>
                  <a:pt x="99312" y="3472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1" name="Text 39"/>
          <p:cNvSpPr/>
          <p:nvPr/>
        </p:nvSpPr>
        <p:spPr>
          <a:xfrm>
            <a:off x="4625405" y="1101196"/>
            <a:ext cx="476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212655" y="14663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4276155" y="1498071"/>
            <a:ext cx="531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Cikkszam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484518" y="1498071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7484518" y="1498071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PK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212655" y="17361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4276155" y="1767946"/>
            <a:ext cx="301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Fajta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395221" y="178382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212655" y="20060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4276155" y="2037821"/>
            <a:ext cx="269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Szin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395221" y="2053696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212655" y="22759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4276155" y="2307696"/>
            <a:ext cx="35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Meret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395221" y="232357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212655" y="3621352"/>
            <a:ext cx="3579813" cy="7938"/>
          </a:xfrm>
          <a:custGeom>
            <a:avLst/>
            <a:gdLst/>
            <a:ahLst/>
            <a:cxnLst/>
            <a:rect l="l" t="t" r="r" b="b"/>
            <a:pathLst>
              <a:path w="3579813" h="7938">
                <a:moveTo>
                  <a:pt x="0" y="0"/>
                </a:moveTo>
                <a:lnTo>
                  <a:pt x="3579813" y="0"/>
                </a:lnTo>
                <a:lnTo>
                  <a:pt x="3579813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4212655" y="3720571"/>
            <a:ext cx="362743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 és minőség a Raktar táblában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997479" y="954352"/>
            <a:ext cx="3778250" cy="2992438"/>
          </a:xfrm>
          <a:custGeom>
            <a:avLst/>
            <a:gdLst/>
            <a:ahLst/>
            <a:cxnLst/>
            <a:rect l="l" t="t" r="r" b="b"/>
            <a:pathLst>
              <a:path w="3778250" h="2992438">
                <a:moveTo>
                  <a:pt x="95249" y="0"/>
                </a:moveTo>
                <a:lnTo>
                  <a:pt x="3683001" y="0"/>
                </a:lnTo>
                <a:cubicBezTo>
                  <a:pt x="3735605" y="0"/>
                  <a:pt x="3778250" y="42645"/>
                  <a:pt x="3778250" y="95249"/>
                </a:cubicBezTo>
                <a:lnTo>
                  <a:pt x="3778250" y="2897188"/>
                </a:lnTo>
                <a:cubicBezTo>
                  <a:pt x="3778250" y="2949793"/>
                  <a:pt x="3735605" y="2992438"/>
                  <a:pt x="3683001" y="2992438"/>
                </a:cubicBezTo>
                <a:lnTo>
                  <a:pt x="95249" y="2992438"/>
                </a:lnTo>
                <a:cubicBezTo>
                  <a:pt x="42645" y="2992438"/>
                  <a:pt x="0" y="2949793"/>
                  <a:pt x="0" y="2897188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8096697" y="1053571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95250" y="0"/>
                </a:moveTo>
                <a:lnTo>
                  <a:pt x="222250" y="0"/>
                </a:lnTo>
                <a:cubicBezTo>
                  <a:pt x="274820" y="0"/>
                  <a:pt x="317500" y="42680"/>
                  <a:pt x="317500" y="95250"/>
                </a:cubicBezTo>
                <a:lnTo>
                  <a:pt x="317500" y="222250"/>
                </a:lnTo>
                <a:cubicBezTo>
                  <a:pt x="317500" y="274820"/>
                  <a:pt x="274820" y="317500"/>
                  <a:pt x="222250" y="317500"/>
                </a:cubicBezTo>
                <a:lnTo>
                  <a:pt x="95250" y="317500"/>
                </a:lnTo>
                <a:cubicBezTo>
                  <a:pt x="42680" y="317500"/>
                  <a:pt x="0" y="274820"/>
                  <a:pt x="0" y="222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8166151" y="1132946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0" y="44059"/>
                </a:moveTo>
                <a:lnTo>
                  <a:pt x="0" y="148828"/>
                </a:lnTo>
                <a:cubicBezTo>
                  <a:pt x="0" y="154316"/>
                  <a:pt x="4434" y="158750"/>
                  <a:pt x="9922" y="158750"/>
                </a:cubicBezTo>
                <a:cubicBezTo>
                  <a:pt x="15410" y="158750"/>
                  <a:pt x="19844" y="154316"/>
                  <a:pt x="19844" y="148828"/>
                </a:cubicBezTo>
                <a:lnTo>
                  <a:pt x="19844" y="74414"/>
                </a:lnTo>
                <a:cubicBezTo>
                  <a:pt x="19844" y="68926"/>
                  <a:pt x="24278" y="64492"/>
                  <a:pt x="29766" y="64492"/>
                </a:cubicBezTo>
                <a:lnTo>
                  <a:pt x="148828" y="64492"/>
                </a:lnTo>
                <a:cubicBezTo>
                  <a:pt x="154316" y="64492"/>
                  <a:pt x="158750" y="68926"/>
                  <a:pt x="158750" y="74414"/>
                </a:cubicBezTo>
                <a:lnTo>
                  <a:pt x="158750" y="148828"/>
                </a:lnTo>
                <a:cubicBezTo>
                  <a:pt x="158750" y="154316"/>
                  <a:pt x="163184" y="158750"/>
                  <a:pt x="168672" y="158750"/>
                </a:cubicBezTo>
                <a:cubicBezTo>
                  <a:pt x="174160" y="158750"/>
                  <a:pt x="178594" y="154316"/>
                  <a:pt x="178594" y="148828"/>
                </a:cubicBezTo>
                <a:lnTo>
                  <a:pt x="178594" y="44059"/>
                </a:lnTo>
                <a:cubicBezTo>
                  <a:pt x="178594" y="35533"/>
                  <a:pt x="173137" y="27936"/>
                  <a:pt x="165013" y="25239"/>
                </a:cubicBezTo>
                <a:lnTo>
                  <a:pt x="94010" y="1581"/>
                </a:lnTo>
                <a:cubicBezTo>
                  <a:pt x="90940" y="558"/>
                  <a:pt x="87654" y="558"/>
                  <a:pt x="84584" y="1581"/>
                </a:cubicBezTo>
                <a:lnTo>
                  <a:pt x="13581" y="25239"/>
                </a:lnTo>
                <a:cubicBezTo>
                  <a:pt x="5457" y="27936"/>
                  <a:pt x="0" y="35533"/>
                  <a:pt x="0" y="44059"/>
                </a:cubicBezTo>
                <a:close/>
                <a:moveTo>
                  <a:pt x="143867" y="79375"/>
                </a:moveTo>
                <a:lnTo>
                  <a:pt x="34727" y="79375"/>
                </a:lnTo>
                <a:lnTo>
                  <a:pt x="34727" y="99219"/>
                </a:lnTo>
                <a:lnTo>
                  <a:pt x="143867" y="99219"/>
                </a:lnTo>
                <a:lnTo>
                  <a:pt x="143867" y="79375"/>
                </a:lnTo>
                <a:close/>
                <a:moveTo>
                  <a:pt x="34727" y="128984"/>
                </a:moveTo>
                <a:lnTo>
                  <a:pt x="143867" y="128984"/>
                </a:lnTo>
                <a:lnTo>
                  <a:pt x="143867" y="109141"/>
                </a:lnTo>
                <a:lnTo>
                  <a:pt x="34727" y="109141"/>
                </a:lnTo>
                <a:lnTo>
                  <a:pt x="34727" y="128984"/>
                </a:lnTo>
                <a:close/>
                <a:moveTo>
                  <a:pt x="143867" y="138906"/>
                </a:moveTo>
                <a:lnTo>
                  <a:pt x="34727" y="138906"/>
                </a:lnTo>
                <a:lnTo>
                  <a:pt x="34727" y="158750"/>
                </a:lnTo>
                <a:lnTo>
                  <a:pt x="143867" y="158750"/>
                </a:lnTo>
                <a:lnTo>
                  <a:pt x="143867" y="138906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0" name="Text 58"/>
          <p:cNvSpPr/>
          <p:nvPr/>
        </p:nvSpPr>
        <p:spPr>
          <a:xfrm>
            <a:off x="8509447" y="1101196"/>
            <a:ext cx="492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Raktar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096697" y="14663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8160197" y="1498071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RaktarID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11368684" y="1498071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64" name="Text 62"/>
          <p:cNvSpPr/>
          <p:nvPr/>
        </p:nvSpPr>
        <p:spPr>
          <a:xfrm>
            <a:off x="11368684" y="1498071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PK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096697" y="17361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66" name="Text 64"/>
          <p:cNvSpPr/>
          <p:nvPr/>
        </p:nvSpPr>
        <p:spPr>
          <a:xfrm>
            <a:off x="8160197" y="1767946"/>
            <a:ext cx="531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Cikkszam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11373273" y="1767946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11373273" y="1767946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FK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8096697" y="20060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8160197" y="2037821"/>
            <a:ext cx="484187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Minoseg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11213158" y="2037821"/>
            <a:ext cx="404813" cy="158750"/>
          </a:xfrm>
          <a:custGeom>
            <a:avLst/>
            <a:gdLst/>
            <a:ahLst/>
            <a:cxnLst/>
            <a:rect l="l" t="t" r="r" b="b"/>
            <a:pathLst>
              <a:path w="404813" h="158750">
                <a:moveTo>
                  <a:pt x="31750" y="0"/>
                </a:moveTo>
                <a:lnTo>
                  <a:pt x="373063" y="0"/>
                </a:lnTo>
                <a:cubicBezTo>
                  <a:pt x="390586" y="0"/>
                  <a:pt x="404813" y="14227"/>
                  <a:pt x="404813" y="31750"/>
                </a:cubicBezTo>
                <a:lnTo>
                  <a:pt x="404813" y="127000"/>
                </a:lnTo>
                <a:cubicBezTo>
                  <a:pt x="404813" y="144523"/>
                  <a:pt x="390586" y="158750"/>
                  <a:pt x="37306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72" name="Text 70"/>
          <p:cNvSpPr/>
          <p:nvPr/>
        </p:nvSpPr>
        <p:spPr>
          <a:xfrm>
            <a:off x="11213158" y="2037821"/>
            <a:ext cx="45243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ENUM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8096697" y="22759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74" name="Text 72"/>
          <p:cNvSpPr/>
          <p:nvPr/>
        </p:nvSpPr>
        <p:spPr>
          <a:xfrm>
            <a:off x="8160197" y="2307696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Mennyiseg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11223948" y="2323571"/>
            <a:ext cx="436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INTEGER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8096697" y="3430852"/>
            <a:ext cx="3579813" cy="7938"/>
          </a:xfrm>
          <a:custGeom>
            <a:avLst/>
            <a:gdLst/>
            <a:ahLst/>
            <a:cxnLst/>
            <a:rect l="l" t="t" r="r" b="b"/>
            <a:pathLst>
              <a:path w="3579813" h="7938">
                <a:moveTo>
                  <a:pt x="0" y="0"/>
                </a:moveTo>
                <a:lnTo>
                  <a:pt x="3579813" y="0"/>
                </a:lnTo>
                <a:lnTo>
                  <a:pt x="3579813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77" name="Text 75"/>
          <p:cNvSpPr/>
          <p:nvPr/>
        </p:nvSpPr>
        <p:spPr>
          <a:xfrm>
            <a:off x="8096697" y="3530070"/>
            <a:ext cx="362743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Minőségi kategóriák: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8096697" y="3688821"/>
            <a:ext cx="182563" cy="158750"/>
          </a:xfrm>
          <a:custGeom>
            <a:avLst/>
            <a:gdLst/>
            <a:ahLst/>
            <a:cxnLst/>
            <a:rect l="l" t="t" r="r" b="b"/>
            <a:pathLst>
              <a:path w="182563" h="158750">
                <a:moveTo>
                  <a:pt x="31750" y="0"/>
                </a:moveTo>
                <a:lnTo>
                  <a:pt x="150813" y="0"/>
                </a:lnTo>
                <a:cubicBezTo>
                  <a:pt x="168336" y="0"/>
                  <a:pt x="182563" y="14227"/>
                  <a:pt x="182563" y="31750"/>
                </a:cubicBezTo>
                <a:lnTo>
                  <a:pt x="182563" y="127000"/>
                </a:lnTo>
                <a:cubicBezTo>
                  <a:pt x="182563" y="144523"/>
                  <a:pt x="168336" y="158750"/>
                  <a:pt x="1508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/>
        </p:spPr>
      </p:sp>
      <p:sp>
        <p:nvSpPr>
          <p:cNvPr id="79" name="Text 77"/>
          <p:cNvSpPr/>
          <p:nvPr/>
        </p:nvSpPr>
        <p:spPr>
          <a:xfrm>
            <a:off x="8096697" y="3688821"/>
            <a:ext cx="230188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68A06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Új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8313490" y="3688821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31750" y="0"/>
                </a:moveTo>
                <a:lnTo>
                  <a:pt x="166688" y="0"/>
                </a:lnTo>
                <a:cubicBezTo>
                  <a:pt x="184211" y="0"/>
                  <a:pt x="198438" y="14227"/>
                  <a:pt x="198438" y="31750"/>
                </a:cubicBezTo>
                <a:lnTo>
                  <a:pt x="198438" y="127000"/>
                </a:lnTo>
                <a:cubicBezTo>
                  <a:pt x="198438" y="144523"/>
                  <a:pt x="184211" y="158750"/>
                  <a:pt x="166688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/>
        </p:spPr>
      </p:sp>
      <p:sp>
        <p:nvSpPr>
          <p:cNvPr id="81" name="Text 79"/>
          <p:cNvSpPr/>
          <p:nvPr/>
        </p:nvSpPr>
        <p:spPr>
          <a:xfrm>
            <a:off x="8313490" y="3688821"/>
            <a:ext cx="246063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Jó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8539957" y="3688821"/>
            <a:ext cx="468313" cy="158750"/>
          </a:xfrm>
          <a:custGeom>
            <a:avLst/>
            <a:gdLst/>
            <a:ahLst/>
            <a:cxnLst/>
            <a:rect l="l" t="t" r="r" b="b"/>
            <a:pathLst>
              <a:path w="468313" h="158750">
                <a:moveTo>
                  <a:pt x="31750" y="0"/>
                </a:moveTo>
                <a:lnTo>
                  <a:pt x="436563" y="0"/>
                </a:lnTo>
                <a:cubicBezTo>
                  <a:pt x="454086" y="0"/>
                  <a:pt x="468313" y="14227"/>
                  <a:pt x="468313" y="31750"/>
                </a:cubicBezTo>
                <a:lnTo>
                  <a:pt x="468313" y="127000"/>
                </a:lnTo>
                <a:cubicBezTo>
                  <a:pt x="468313" y="144523"/>
                  <a:pt x="454086" y="158750"/>
                  <a:pt x="43656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/>
        </p:spPr>
      </p:sp>
      <p:sp>
        <p:nvSpPr>
          <p:cNvPr id="83" name="Text 81"/>
          <p:cNvSpPr/>
          <p:nvPr/>
        </p:nvSpPr>
        <p:spPr>
          <a:xfrm>
            <a:off x="8539957" y="3688821"/>
            <a:ext cx="515938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Használt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229395" y="4049977"/>
            <a:ext cx="3778250" cy="2722563"/>
          </a:xfrm>
          <a:custGeom>
            <a:avLst/>
            <a:gdLst/>
            <a:ahLst/>
            <a:cxnLst/>
            <a:rect l="l" t="t" r="r" b="b"/>
            <a:pathLst>
              <a:path w="3778250" h="2722563">
                <a:moveTo>
                  <a:pt x="95262" y="0"/>
                </a:moveTo>
                <a:lnTo>
                  <a:pt x="3682988" y="0"/>
                </a:lnTo>
                <a:cubicBezTo>
                  <a:pt x="3735600" y="0"/>
                  <a:pt x="3778250" y="42650"/>
                  <a:pt x="3778250" y="95262"/>
                </a:cubicBezTo>
                <a:lnTo>
                  <a:pt x="3778250" y="2627300"/>
                </a:lnTo>
                <a:cubicBezTo>
                  <a:pt x="3778250" y="2679912"/>
                  <a:pt x="3735600" y="2722563"/>
                  <a:pt x="3682988" y="2722563"/>
                </a:cubicBezTo>
                <a:lnTo>
                  <a:pt x="95262" y="2722563"/>
                </a:lnTo>
                <a:cubicBezTo>
                  <a:pt x="42650" y="2722563"/>
                  <a:pt x="0" y="2679912"/>
                  <a:pt x="0" y="2627300"/>
                </a:cubicBezTo>
                <a:lnTo>
                  <a:pt x="0" y="95262"/>
                </a:lnTo>
                <a:cubicBezTo>
                  <a:pt x="0" y="42650"/>
                  <a:pt x="42650" y="0"/>
                  <a:pt x="95262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85" name="Shape 83"/>
          <p:cNvSpPr/>
          <p:nvPr/>
        </p:nvSpPr>
        <p:spPr>
          <a:xfrm>
            <a:off x="328614" y="4149196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95250" y="0"/>
                </a:moveTo>
                <a:lnTo>
                  <a:pt x="222250" y="0"/>
                </a:lnTo>
                <a:cubicBezTo>
                  <a:pt x="274820" y="0"/>
                  <a:pt x="317500" y="42680"/>
                  <a:pt x="317500" y="95250"/>
                </a:cubicBezTo>
                <a:lnTo>
                  <a:pt x="317500" y="222250"/>
                </a:lnTo>
                <a:cubicBezTo>
                  <a:pt x="317500" y="274820"/>
                  <a:pt x="274820" y="317500"/>
                  <a:pt x="222250" y="317500"/>
                </a:cubicBezTo>
                <a:lnTo>
                  <a:pt x="95250" y="317500"/>
                </a:lnTo>
                <a:cubicBezTo>
                  <a:pt x="42680" y="317500"/>
                  <a:pt x="0" y="274820"/>
                  <a:pt x="0" y="222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86" name="Shape 84"/>
          <p:cNvSpPr/>
          <p:nvPr/>
        </p:nvSpPr>
        <p:spPr>
          <a:xfrm>
            <a:off x="407989" y="4228571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55835" y="46695"/>
                </a:moveTo>
                <a:lnTo>
                  <a:pt x="126070" y="76460"/>
                </a:lnTo>
                <a:cubicBezTo>
                  <a:pt x="123217" y="79313"/>
                  <a:pt x="118969" y="80150"/>
                  <a:pt x="115249" y="78600"/>
                </a:cubicBezTo>
                <a:cubicBezTo>
                  <a:pt x="111528" y="77050"/>
                  <a:pt x="109141" y="73453"/>
                  <a:pt x="109141" y="69453"/>
                </a:cubicBezTo>
                <a:lnTo>
                  <a:pt x="109141" y="49609"/>
                </a:lnTo>
                <a:lnTo>
                  <a:pt x="9922" y="49609"/>
                </a:lnTo>
                <a:cubicBezTo>
                  <a:pt x="4434" y="49609"/>
                  <a:pt x="0" y="45176"/>
                  <a:pt x="0" y="39688"/>
                </a:cubicBezTo>
                <a:cubicBezTo>
                  <a:pt x="0" y="34199"/>
                  <a:pt x="4434" y="29766"/>
                  <a:pt x="9922" y="29766"/>
                </a:cubicBezTo>
                <a:lnTo>
                  <a:pt x="109141" y="29766"/>
                </a:lnTo>
                <a:lnTo>
                  <a:pt x="109141" y="9922"/>
                </a:lnTo>
                <a:cubicBezTo>
                  <a:pt x="109141" y="5922"/>
                  <a:pt x="111559" y="2294"/>
                  <a:pt x="115280" y="744"/>
                </a:cubicBezTo>
                <a:cubicBezTo>
                  <a:pt x="119000" y="-806"/>
                  <a:pt x="123248" y="62"/>
                  <a:pt x="126101" y="2884"/>
                </a:cubicBezTo>
                <a:lnTo>
                  <a:pt x="155866" y="32649"/>
                </a:lnTo>
                <a:cubicBezTo>
                  <a:pt x="159742" y="36525"/>
                  <a:pt x="159742" y="42819"/>
                  <a:pt x="155866" y="46695"/>
                </a:cubicBezTo>
                <a:close/>
                <a:moveTo>
                  <a:pt x="32649" y="155835"/>
                </a:moveTo>
                <a:lnTo>
                  <a:pt x="2884" y="126070"/>
                </a:lnTo>
                <a:cubicBezTo>
                  <a:pt x="-992" y="122194"/>
                  <a:pt x="-992" y="115900"/>
                  <a:pt x="2884" y="112024"/>
                </a:cubicBezTo>
                <a:lnTo>
                  <a:pt x="32649" y="82259"/>
                </a:lnTo>
                <a:cubicBezTo>
                  <a:pt x="35502" y="79406"/>
                  <a:pt x="39750" y="78569"/>
                  <a:pt x="43470" y="80119"/>
                </a:cubicBezTo>
                <a:cubicBezTo>
                  <a:pt x="47191" y="81669"/>
                  <a:pt x="49609" y="85297"/>
                  <a:pt x="49609" y="89297"/>
                </a:cubicBezTo>
                <a:lnTo>
                  <a:pt x="49609" y="109141"/>
                </a:lnTo>
                <a:lnTo>
                  <a:pt x="148828" y="109141"/>
                </a:lnTo>
                <a:cubicBezTo>
                  <a:pt x="154316" y="109141"/>
                  <a:pt x="158750" y="113574"/>
                  <a:pt x="158750" y="119062"/>
                </a:cubicBezTo>
                <a:cubicBezTo>
                  <a:pt x="158750" y="124551"/>
                  <a:pt x="154316" y="128984"/>
                  <a:pt x="148828" y="128984"/>
                </a:cubicBezTo>
                <a:lnTo>
                  <a:pt x="49609" y="128984"/>
                </a:lnTo>
                <a:lnTo>
                  <a:pt x="49609" y="148828"/>
                </a:lnTo>
                <a:cubicBezTo>
                  <a:pt x="49609" y="152828"/>
                  <a:pt x="47191" y="156456"/>
                  <a:pt x="43470" y="158006"/>
                </a:cubicBezTo>
                <a:cubicBezTo>
                  <a:pt x="39750" y="159556"/>
                  <a:pt x="35502" y="158688"/>
                  <a:pt x="32649" y="155866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7" name="Text 85"/>
          <p:cNvSpPr/>
          <p:nvPr/>
        </p:nvSpPr>
        <p:spPr>
          <a:xfrm>
            <a:off x="741364" y="4196821"/>
            <a:ext cx="706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RuhaKiBe</a:t>
            </a:r>
            <a:endParaRPr lang="en-US" sz="1600" dirty="0"/>
          </a:p>
        </p:txBody>
      </p:sp>
      <p:sp>
        <p:nvSpPr>
          <p:cNvPr id="88" name="Shape 86"/>
          <p:cNvSpPr/>
          <p:nvPr/>
        </p:nvSpPr>
        <p:spPr>
          <a:xfrm>
            <a:off x="328614" y="45619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89" name="Text 87"/>
          <p:cNvSpPr/>
          <p:nvPr/>
        </p:nvSpPr>
        <p:spPr>
          <a:xfrm>
            <a:off x="392113" y="4593696"/>
            <a:ext cx="658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RuhaKiBeID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3600476" y="4593696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91" name="Text 89"/>
          <p:cNvSpPr/>
          <p:nvPr/>
        </p:nvSpPr>
        <p:spPr>
          <a:xfrm>
            <a:off x="3600476" y="4593696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PK</a:t>
            </a:r>
            <a:endParaRPr lang="en-US" sz="1600" dirty="0"/>
          </a:p>
        </p:txBody>
      </p:sp>
      <p:sp>
        <p:nvSpPr>
          <p:cNvPr id="92" name="Shape 90"/>
          <p:cNvSpPr/>
          <p:nvPr/>
        </p:nvSpPr>
        <p:spPr>
          <a:xfrm>
            <a:off x="328614" y="48318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93" name="Text 91"/>
          <p:cNvSpPr/>
          <p:nvPr/>
        </p:nvSpPr>
        <p:spPr>
          <a:xfrm>
            <a:off x="392113" y="4863571"/>
            <a:ext cx="587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DolgozoID</a:t>
            </a:r>
            <a:endParaRPr lang="en-US" sz="1600" dirty="0"/>
          </a:p>
        </p:txBody>
      </p:sp>
      <p:sp>
        <p:nvSpPr>
          <p:cNvPr id="94" name="Shape 92"/>
          <p:cNvSpPr/>
          <p:nvPr/>
        </p:nvSpPr>
        <p:spPr>
          <a:xfrm>
            <a:off x="3605065" y="4863571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95" name="Text 93"/>
          <p:cNvSpPr/>
          <p:nvPr/>
        </p:nvSpPr>
        <p:spPr>
          <a:xfrm>
            <a:off x="3605065" y="4863571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FK</a:t>
            </a:r>
            <a:endParaRPr lang="en-US" sz="1600" dirty="0"/>
          </a:p>
        </p:txBody>
      </p:sp>
      <p:sp>
        <p:nvSpPr>
          <p:cNvPr id="96" name="Shape 94"/>
          <p:cNvSpPr/>
          <p:nvPr/>
        </p:nvSpPr>
        <p:spPr>
          <a:xfrm>
            <a:off x="328614" y="51016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97" name="Text 95"/>
          <p:cNvSpPr/>
          <p:nvPr/>
        </p:nvSpPr>
        <p:spPr>
          <a:xfrm>
            <a:off x="392113" y="5133446"/>
            <a:ext cx="531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Cikkszam</a:t>
            </a:r>
            <a:endParaRPr lang="en-US" sz="1600" dirty="0"/>
          </a:p>
        </p:txBody>
      </p:sp>
      <p:sp>
        <p:nvSpPr>
          <p:cNvPr id="98" name="Shape 96"/>
          <p:cNvSpPr/>
          <p:nvPr/>
        </p:nvSpPr>
        <p:spPr>
          <a:xfrm>
            <a:off x="3605065" y="5133446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99" name="Text 97"/>
          <p:cNvSpPr/>
          <p:nvPr/>
        </p:nvSpPr>
        <p:spPr>
          <a:xfrm>
            <a:off x="3605065" y="5133446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FK</a:t>
            </a:r>
            <a:endParaRPr lang="en-US" sz="1600" dirty="0"/>
          </a:p>
        </p:txBody>
      </p:sp>
      <p:sp>
        <p:nvSpPr>
          <p:cNvPr id="100" name="Shape 98"/>
          <p:cNvSpPr/>
          <p:nvPr/>
        </p:nvSpPr>
        <p:spPr>
          <a:xfrm>
            <a:off x="328614" y="53715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01" name="Text 99"/>
          <p:cNvSpPr/>
          <p:nvPr/>
        </p:nvSpPr>
        <p:spPr>
          <a:xfrm>
            <a:off x="392113" y="5403321"/>
            <a:ext cx="738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KiadasDatum</a:t>
            </a:r>
            <a:endParaRPr lang="en-US" sz="1600" dirty="0"/>
          </a:p>
        </p:txBody>
      </p:sp>
      <p:sp>
        <p:nvSpPr>
          <p:cNvPr id="102" name="Text 100"/>
          <p:cNvSpPr/>
          <p:nvPr/>
        </p:nvSpPr>
        <p:spPr>
          <a:xfrm>
            <a:off x="3600724" y="5419196"/>
            <a:ext cx="29368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DATE</a:t>
            </a:r>
            <a:endParaRPr lang="en-US" sz="1600" dirty="0"/>
          </a:p>
        </p:txBody>
      </p:sp>
      <p:sp>
        <p:nvSpPr>
          <p:cNvPr id="103" name="Shape 101"/>
          <p:cNvSpPr/>
          <p:nvPr/>
        </p:nvSpPr>
        <p:spPr>
          <a:xfrm>
            <a:off x="328614" y="56414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04" name="Text 102"/>
          <p:cNvSpPr/>
          <p:nvPr/>
        </p:nvSpPr>
        <p:spPr>
          <a:xfrm>
            <a:off x="392113" y="5673196"/>
            <a:ext cx="714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VisszaDatum</a:t>
            </a:r>
            <a:endParaRPr lang="en-US" sz="1600" dirty="0"/>
          </a:p>
        </p:txBody>
      </p:sp>
      <p:sp>
        <p:nvSpPr>
          <p:cNvPr id="105" name="Text 103"/>
          <p:cNvSpPr/>
          <p:nvPr/>
        </p:nvSpPr>
        <p:spPr>
          <a:xfrm>
            <a:off x="3554339" y="5689071"/>
            <a:ext cx="34131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DATE?</a:t>
            </a:r>
            <a:endParaRPr lang="en-US" sz="1600" dirty="0"/>
          </a:p>
        </p:txBody>
      </p:sp>
      <p:sp>
        <p:nvSpPr>
          <p:cNvPr id="106" name="Shape 104"/>
          <p:cNvSpPr/>
          <p:nvPr/>
        </p:nvSpPr>
        <p:spPr>
          <a:xfrm>
            <a:off x="328614" y="59113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07" name="Text 105"/>
          <p:cNvSpPr/>
          <p:nvPr/>
        </p:nvSpPr>
        <p:spPr>
          <a:xfrm>
            <a:off x="392113" y="5943071"/>
            <a:ext cx="333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Indok</a:t>
            </a:r>
            <a:endParaRPr lang="en-US" sz="1600" dirty="0"/>
          </a:p>
        </p:txBody>
      </p:sp>
      <p:sp>
        <p:nvSpPr>
          <p:cNvPr id="108" name="Text 106"/>
          <p:cNvSpPr/>
          <p:nvPr/>
        </p:nvSpPr>
        <p:spPr>
          <a:xfrm>
            <a:off x="3511179" y="5958946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109" name="Shape 107"/>
          <p:cNvSpPr/>
          <p:nvPr/>
        </p:nvSpPr>
        <p:spPr>
          <a:xfrm>
            <a:off x="328614" y="61811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10" name="Text 108"/>
          <p:cNvSpPr/>
          <p:nvPr/>
        </p:nvSpPr>
        <p:spPr>
          <a:xfrm>
            <a:off x="392113" y="6212946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Mennyiseg</a:t>
            </a:r>
            <a:endParaRPr lang="en-US" sz="1600" dirty="0"/>
          </a:p>
        </p:txBody>
      </p:sp>
      <p:sp>
        <p:nvSpPr>
          <p:cNvPr id="111" name="Text 109"/>
          <p:cNvSpPr/>
          <p:nvPr/>
        </p:nvSpPr>
        <p:spPr>
          <a:xfrm>
            <a:off x="3455740" y="6228821"/>
            <a:ext cx="436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INTEGER</a:t>
            </a:r>
            <a:endParaRPr lang="en-US" sz="1600" dirty="0"/>
          </a:p>
        </p:txBody>
      </p:sp>
      <p:sp>
        <p:nvSpPr>
          <p:cNvPr id="112" name="Shape 110"/>
          <p:cNvSpPr/>
          <p:nvPr/>
        </p:nvSpPr>
        <p:spPr>
          <a:xfrm>
            <a:off x="328614" y="64510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13" name="Text 111"/>
          <p:cNvSpPr/>
          <p:nvPr/>
        </p:nvSpPr>
        <p:spPr>
          <a:xfrm>
            <a:off x="392113" y="6482821"/>
            <a:ext cx="746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RuhaMinoseg</a:t>
            </a:r>
            <a:endParaRPr lang="en-US" sz="1600" dirty="0"/>
          </a:p>
        </p:txBody>
      </p:sp>
      <p:sp>
        <p:nvSpPr>
          <p:cNvPr id="114" name="Text 112"/>
          <p:cNvSpPr/>
          <p:nvPr/>
        </p:nvSpPr>
        <p:spPr>
          <a:xfrm>
            <a:off x="3511179" y="6498696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115" name="Shape 113"/>
          <p:cNvSpPr/>
          <p:nvPr/>
        </p:nvSpPr>
        <p:spPr>
          <a:xfrm>
            <a:off x="4113437" y="4049977"/>
            <a:ext cx="3778250" cy="2722563"/>
          </a:xfrm>
          <a:custGeom>
            <a:avLst/>
            <a:gdLst/>
            <a:ahLst/>
            <a:cxnLst/>
            <a:rect l="l" t="t" r="r" b="b"/>
            <a:pathLst>
              <a:path w="3778250" h="2722563">
                <a:moveTo>
                  <a:pt x="95262" y="0"/>
                </a:moveTo>
                <a:lnTo>
                  <a:pt x="3682988" y="0"/>
                </a:lnTo>
                <a:cubicBezTo>
                  <a:pt x="3735600" y="0"/>
                  <a:pt x="3778250" y="42650"/>
                  <a:pt x="3778250" y="95262"/>
                </a:cubicBezTo>
                <a:lnTo>
                  <a:pt x="3778250" y="2627300"/>
                </a:lnTo>
                <a:cubicBezTo>
                  <a:pt x="3778250" y="2679912"/>
                  <a:pt x="3735600" y="2722563"/>
                  <a:pt x="3682988" y="2722563"/>
                </a:cubicBezTo>
                <a:lnTo>
                  <a:pt x="95262" y="2722563"/>
                </a:lnTo>
                <a:cubicBezTo>
                  <a:pt x="42650" y="2722563"/>
                  <a:pt x="0" y="2679912"/>
                  <a:pt x="0" y="2627300"/>
                </a:cubicBezTo>
                <a:lnTo>
                  <a:pt x="0" y="95262"/>
                </a:lnTo>
                <a:cubicBezTo>
                  <a:pt x="0" y="42650"/>
                  <a:pt x="42650" y="0"/>
                  <a:pt x="95262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16" name="Shape 114"/>
          <p:cNvSpPr/>
          <p:nvPr/>
        </p:nvSpPr>
        <p:spPr>
          <a:xfrm>
            <a:off x="4212655" y="4149196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95250" y="0"/>
                </a:moveTo>
                <a:lnTo>
                  <a:pt x="222250" y="0"/>
                </a:lnTo>
                <a:cubicBezTo>
                  <a:pt x="274820" y="0"/>
                  <a:pt x="317500" y="42680"/>
                  <a:pt x="317500" y="95250"/>
                </a:cubicBezTo>
                <a:lnTo>
                  <a:pt x="317500" y="222250"/>
                </a:lnTo>
                <a:cubicBezTo>
                  <a:pt x="317500" y="274820"/>
                  <a:pt x="274820" y="317500"/>
                  <a:pt x="222250" y="317500"/>
                </a:cubicBezTo>
                <a:lnTo>
                  <a:pt x="95250" y="317500"/>
                </a:lnTo>
                <a:cubicBezTo>
                  <a:pt x="42680" y="317500"/>
                  <a:pt x="0" y="274820"/>
                  <a:pt x="0" y="222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17" name="Shape 115"/>
          <p:cNvSpPr/>
          <p:nvPr/>
        </p:nvSpPr>
        <p:spPr>
          <a:xfrm>
            <a:off x="4272187" y="4228571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7441" y="-4961"/>
                </a:moveTo>
                <a:cubicBezTo>
                  <a:pt x="3318" y="-4961"/>
                  <a:pt x="0" y="-1643"/>
                  <a:pt x="0" y="2480"/>
                </a:cubicBezTo>
                <a:cubicBezTo>
                  <a:pt x="0" y="6604"/>
                  <a:pt x="3318" y="9922"/>
                  <a:pt x="7441" y="9922"/>
                </a:cubicBezTo>
                <a:lnTo>
                  <a:pt x="21487" y="9922"/>
                </a:lnTo>
                <a:cubicBezTo>
                  <a:pt x="22696" y="9922"/>
                  <a:pt x="23719" y="10790"/>
                  <a:pt x="23937" y="11968"/>
                </a:cubicBezTo>
                <a:lnTo>
                  <a:pt x="40091" y="100738"/>
                </a:lnTo>
                <a:cubicBezTo>
                  <a:pt x="42013" y="111342"/>
                  <a:pt x="51253" y="119063"/>
                  <a:pt x="62043" y="119063"/>
                </a:cubicBezTo>
                <a:lnTo>
                  <a:pt x="141387" y="119062"/>
                </a:lnTo>
                <a:cubicBezTo>
                  <a:pt x="145510" y="119062"/>
                  <a:pt x="148828" y="115745"/>
                  <a:pt x="148828" y="111621"/>
                </a:cubicBezTo>
                <a:cubicBezTo>
                  <a:pt x="148828" y="107497"/>
                  <a:pt x="145510" y="104180"/>
                  <a:pt x="141387" y="104180"/>
                </a:cubicBezTo>
                <a:lnTo>
                  <a:pt x="62043" y="104180"/>
                </a:lnTo>
                <a:cubicBezTo>
                  <a:pt x="58446" y="104180"/>
                  <a:pt x="55376" y="101606"/>
                  <a:pt x="54725" y="98072"/>
                </a:cubicBezTo>
                <a:lnTo>
                  <a:pt x="53144" y="89297"/>
                </a:lnTo>
                <a:lnTo>
                  <a:pt x="147278" y="89297"/>
                </a:lnTo>
                <a:cubicBezTo>
                  <a:pt x="156828" y="89297"/>
                  <a:pt x="165013" y="82507"/>
                  <a:pt x="166781" y="73112"/>
                </a:cubicBezTo>
                <a:lnTo>
                  <a:pt x="176392" y="21673"/>
                </a:lnTo>
                <a:cubicBezTo>
                  <a:pt x="177540" y="15565"/>
                  <a:pt x="172858" y="9922"/>
                  <a:pt x="166625" y="9922"/>
                </a:cubicBezTo>
                <a:lnTo>
                  <a:pt x="38664" y="9922"/>
                </a:lnTo>
                <a:lnTo>
                  <a:pt x="38540" y="9302"/>
                </a:lnTo>
                <a:cubicBezTo>
                  <a:pt x="37052" y="1054"/>
                  <a:pt x="29859" y="-4961"/>
                  <a:pt x="21456" y="-4961"/>
                </a:cubicBezTo>
                <a:lnTo>
                  <a:pt x="7441" y="-4961"/>
                </a:lnTo>
                <a:close/>
                <a:moveTo>
                  <a:pt x="64492" y="158750"/>
                </a:moveTo>
                <a:cubicBezTo>
                  <a:pt x="72706" y="158750"/>
                  <a:pt x="79375" y="152081"/>
                  <a:pt x="79375" y="143867"/>
                </a:cubicBezTo>
                <a:cubicBezTo>
                  <a:pt x="79375" y="135653"/>
                  <a:pt x="72706" y="128984"/>
                  <a:pt x="64492" y="128984"/>
                </a:cubicBezTo>
                <a:cubicBezTo>
                  <a:pt x="56278" y="128984"/>
                  <a:pt x="49609" y="135653"/>
                  <a:pt x="49609" y="143867"/>
                </a:cubicBezTo>
                <a:cubicBezTo>
                  <a:pt x="49609" y="152081"/>
                  <a:pt x="56278" y="158750"/>
                  <a:pt x="64492" y="158750"/>
                </a:cubicBezTo>
                <a:close/>
                <a:moveTo>
                  <a:pt x="133945" y="158750"/>
                </a:moveTo>
                <a:cubicBezTo>
                  <a:pt x="142159" y="158750"/>
                  <a:pt x="148828" y="152081"/>
                  <a:pt x="148828" y="143867"/>
                </a:cubicBezTo>
                <a:cubicBezTo>
                  <a:pt x="148828" y="135653"/>
                  <a:pt x="142159" y="128984"/>
                  <a:pt x="133945" y="128984"/>
                </a:cubicBezTo>
                <a:cubicBezTo>
                  <a:pt x="125731" y="128984"/>
                  <a:pt x="119062" y="135653"/>
                  <a:pt x="119062" y="143867"/>
                </a:cubicBezTo>
                <a:cubicBezTo>
                  <a:pt x="119062" y="152081"/>
                  <a:pt x="125731" y="158750"/>
                  <a:pt x="133945" y="15875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18" name="Text 116"/>
          <p:cNvSpPr/>
          <p:nvPr/>
        </p:nvSpPr>
        <p:spPr>
          <a:xfrm>
            <a:off x="4625405" y="4196821"/>
            <a:ext cx="817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Rendelesek</a:t>
            </a:r>
            <a:endParaRPr lang="en-US" sz="1600" dirty="0"/>
          </a:p>
        </p:txBody>
      </p:sp>
      <p:sp>
        <p:nvSpPr>
          <p:cNvPr id="119" name="Shape 117"/>
          <p:cNvSpPr/>
          <p:nvPr/>
        </p:nvSpPr>
        <p:spPr>
          <a:xfrm>
            <a:off x="4212655" y="45619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20" name="Text 118"/>
          <p:cNvSpPr/>
          <p:nvPr/>
        </p:nvSpPr>
        <p:spPr>
          <a:xfrm>
            <a:off x="4276155" y="4593696"/>
            <a:ext cx="627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RendelesID</a:t>
            </a:r>
            <a:endParaRPr lang="en-US" sz="1600" dirty="0"/>
          </a:p>
        </p:txBody>
      </p:sp>
      <p:sp>
        <p:nvSpPr>
          <p:cNvPr id="121" name="Shape 119"/>
          <p:cNvSpPr/>
          <p:nvPr/>
        </p:nvSpPr>
        <p:spPr>
          <a:xfrm>
            <a:off x="7484518" y="4593696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22" name="Text 120"/>
          <p:cNvSpPr/>
          <p:nvPr/>
        </p:nvSpPr>
        <p:spPr>
          <a:xfrm>
            <a:off x="7484518" y="4593696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PK</a:t>
            </a:r>
            <a:endParaRPr lang="en-US" sz="1600" dirty="0"/>
          </a:p>
        </p:txBody>
      </p:sp>
      <p:sp>
        <p:nvSpPr>
          <p:cNvPr id="123" name="Shape 121"/>
          <p:cNvSpPr/>
          <p:nvPr/>
        </p:nvSpPr>
        <p:spPr>
          <a:xfrm>
            <a:off x="4212655" y="48318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24" name="Text 122"/>
          <p:cNvSpPr/>
          <p:nvPr/>
        </p:nvSpPr>
        <p:spPr>
          <a:xfrm>
            <a:off x="4276155" y="4863571"/>
            <a:ext cx="531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Cikkszam</a:t>
            </a:r>
            <a:endParaRPr lang="en-US" sz="1600" dirty="0"/>
          </a:p>
        </p:txBody>
      </p:sp>
      <p:sp>
        <p:nvSpPr>
          <p:cNvPr id="125" name="Shape 123"/>
          <p:cNvSpPr/>
          <p:nvPr/>
        </p:nvSpPr>
        <p:spPr>
          <a:xfrm>
            <a:off x="7489107" y="4863571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26" name="Text 124"/>
          <p:cNvSpPr/>
          <p:nvPr/>
        </p:nvSpPr>
        <p:spPr>
          <a:xfrm>
            <a:off x="7489107" y="4863571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FK</a:t>
            </a:r>
            <a:endParaRPr lang="en-US" sz="1600" dirty="0"/>
          </a:p>
        </p:txBody>
      </p:sp>
      <p:sp>
        <p:nvSpPr>
          <p:cNvPr id="127" name="Shape 125"/>
          <p:cNvSpPr/>
          <p:nvPr/>
        </p:nvSpPr>
        <p:spPr>
          <a:xfrm>
            <a:off x="4212655" y="51016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28" name="Text 126"/>
          <p:cNvSpPr/>
          <p:nvPr/>
        </p:nvSpPr>
        <p:spPr>
          <a:xfrm>
            <a:off x="4276155" y="5133446"/>
            <a:ext cx="468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RDatum</a:t>
            </a:r>
            <a:endParaRPr lang="en-US" sz="1600" dirty="0"/>
          </a:p>
        </p:txBody>
      </p:sp>
      <p:sp>
        <p:nvSpPr>
          <p:cNvPr id="129" name="Text 127"/>
          <p:cNvSpPr/>
          <p:nvPr/>
        </p:nvSpPr>
        <p:spPr>
          <a:xfrm>
            <a:off x="7484766" y="5149321"/>
            <a:ext cx="29368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DATE</a:t>
            </a:r>
            <a:endParaRPr lang="en-US" sz="1600" dirty="0"/>
          </a:p>
        </p:txBody>
      </p:sp>
      <p:sp>
        <p:nvSpPr>
          <p:cNvPr id="130" name="Shape 128"/>
          <p:cNvSpPr/>
          <p:nvPr/>
        </p:nvSpPr>
        <p:spPr>
          <a:xfrm>
            <a:off x="4212655" y="53715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31" name="Text 129"/>
          <p:cNvSpPr/>
          <p:nvPr/>
        </p:nvSpPr>
        <p:spPr>
          <a:xfrm>
            <a:off x="4276155" y="5403321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Mennyiseg</a:t>
            </a:r>
            <a:endParaRPr lang="en-US" sz="1600" dirty="0"/>
          </a:p>
        </p:txBody>
      </p:sp>
      <p:sp>
        <p:nvSpPr>
          <p:cNvPr id="132" name="Text 130"/>
          <p:cNvSpPr/>
          <p:nvPr/>
        </p:nvSpPr>
        <p:spPr>
          <a:xfrm>
            <a:off x="7339782" y="5419196"/>
            <a:ext cx="436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INTEGER</a:t>
            </a:r>
            <a:endParaRPr lang="en-US" sz="1600" dirty="0"/>
          </a:p>
        </p:txBody>
      </p:sp>
      <p:sp>
        <p:nvSpPr>
          <p:cNvPr id="133" name="Shape 131"/>
          <p:cNvSpPr/>
          <p:nvPr/>
        </p:nvSpPr>
        <p:spPr>
          <a:xfrm>
            <a:off x="4212655" y="56414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34" name="Text 132"/>
          <p:cNvSpPr/>
          <p:nvPr/>
        </p:nvSpPr>
        <p:spPr>
          <a:xfrm>
            <a:off x="4276155" y="5673196"/>
            <a:ext cx="428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Statusz</a:t>
            </a:r>
            <a:endParaRPr lang="en-US" sz="1600" dirty="0"/>
          </a:p>
        </p:txBody>
      </p:sp>
      <p:sp>
        <p:nvSpPr>
          <p:cNvPr id="135" name="Shape 133"/>
          <p:cNvSpPr/>
          <p:nvPr/>
        </p:nvSpPr>
        <p:spPr>
          <a:xfrm>
            <a:off x="7328992" y="5673196"/>
            <a:ext cx="404813" cy="158750"/>
          </a:xfrm>
          <a:custGeom>
            <a:avLst/>
            <a:gdLst/>
            <a:ahLst/>
            <a:cxnLst/>
            <a:rect l="l" t="t" r="r" b="b"/>
            <a:pathLst>
              <a:path w="404813" h="158750">
                <a:moveTo>
                  <a:pt x="31750" y="0"/>
                </a:moveTo>
                <a:lnTo>
                  <a:pt x="373063" y="0"/>
                </a:lnTo>
                <a:cubicBezTo>
                  <a:pt x="390586" y="0"/>
                  <a:pt x="404813" y="14227"/>
                  <a:pt x="404813" y="31750"/>
                </a:cubicBezTo>
                <a:lnTo>
                  <a:pt x="404813" y="127000"/>
                </a:lnTo>
                <a:cubicBezTo>
                  <a:pt x="404813" y="144523"/>
                  <a:pt x="390586" y="158750"/>
                  <a:pt x="37306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36" name="Text 134"/>
          <p:cNvSpPr/>
          <p:nvPr/>
        </p:nvSpPr>
        <p:spPr>
          <a:xfrm>
            <a:off x="7328992" y="5673196"/>
            <a:ext cx="45243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ENUM</a:t>
            </a:r>
            <a:endParaRPr lang="en-US" sz="1600" dirty="0"/>
          </a:p>
        </p:txBody>
      </p:sp>
      <p:sp>
        <p:nvSpPr>
          <p:cNvPr id="137" name="Shape 135"/>
          <p:cNvSpPr/>
          <p:nvPr/>
        </p:nvSpPr>
        <p:spPr>
          <a:xfrm>
            <a:off x="4212655" y="6256602"/>
            <a:ext cx="3579813" cy="7938"/>
          </a:xfrm>
          <a:custGeom>
            <a:avLst/>
            <a:gdLst/>
            <a:ahLst/>
            <a:cxnLst/>
            <a:rect l="l" t="t" r="r" b="b"/>
            <a:pathLst>
              <a:path w="3579813" h="7938">
                <a:moveTo>
                  <a:pt x="0" y="0"/>
                </a:moveTo>
                <a:lnTo>
                  <a:pt x="3579813" y="0"/>
                </a:lnTo>
                <a:lnTo>
                  <a:pt x="3579813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38" name="Text 136"/>
          <p:cNvSpPr/>
          <p:nvPr/>
        </p:nvSpPr>
        <p:spPr>
          <a:xfrm>
            <a:off x="4212655" y="6355821"/>
            <a:ext cx="362743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Státuszok:</a:t>
            </a:r>
            <a:endParaRPr lang="en-US" sz="1600" dirty="0"/>
          </a:p>
        </p:txBody>
      </p:sp>
      <p:sp>
        <p:nvSpPr>
          <p:cNvPr id="139" name="Shape 137"/>
          <p:cNvSpPr/>
          <p:nvPr/>
        </p:nvSpPr>
        <p:spPr>
          <a:xfrm>
            <a:off x="4212655" y="6514571"/>
            <a:ext cx="404813" cy="158750"/>
          </a:xfrm>
          <a:custGeom>
            <a:avLst/>
            <a:gdLst/>
            <a:ahLst/>
            <a:cxnLst/>
            <a:rect l="l" t="t" r="r" b="b"/>
            <a:pathLst>
              <a:path w="404813" h="158750">
                <a:moveTo>
                  <a:pt x="31750" y="0"/>
                </a:moveTo>
                <a:lnTo>
                  <a:pt x="373063" y="0"/>
                </a:lnTo>
                <a:cubicBezTo>
                  <a:pt x="390586" y="0"/>
                  <a:pt x="404813" y="14227"/>
                  <a:pt x="404813" y="31750"/>
                </a:cubicBezTo>
                <a:lnTo>
                  <a:pt x="404813" y="127000"/>
                </a:lnTo>
                <a:cubicBezTo>
                  <a:pt x="404813" y="144523"/>
                  <a:pt x="390586" y="158750"/>
                  <a:pt x="37306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/>
        </p:spPr>
      </p:sp>
      <p:sp>
        <p:nvSpPr>
          <p:cNvPr id="140" name="Text 138"/>
          <p:cNvSpPr/>
          <p:nvPr/>
        </p:nvSpPr>
        <p:spPr>
          <a:xfrm>
            <a:off x="4212655" y="6514571"/>
            <a:ext cx="452438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2596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Leadva</a:t>
            </a:r>
            <a:endParaRPr lang="en-US" sz="1600" dirty="0"/>
          </a:p>
        </p:txBody>
      </p:sp>
      <p:sp>
        <p:nvSpPr>
          <p:cNvPr id="141" name="Shape 139"/>
          <p:cNvSpPr/>
          <p:nvPr/>
        </p:nvSpPr>
        <p:spPr>
          <a:xfrm>
            <a:off x="4652939" y="6514571"/>
            <a:ext cx="508000" cy="158750"/>
          </a:xfrm>
          <a:custGeom>
            <a:avLst/>
            <a:gdLst/>
            <a:ahLst/>
            <a:cxnLst/>
            <a:rect l="l" t="t" r="r" b="b"/>
            <a:pathLst>
              <a:path w="508000" h="158750">
                <a:moveTo>
                  <a:pt x="31750" y="0"/>
                </a:moveTo>
                <a:lnTo>
                  <a:pt x="476250" y="0"/>
                </a:lnTo>
                <a:cubicBezTo>
                  <a:pt x="493773" y="0"/>
                  <a:pt x="508000" y="14227"/>
                  <a:pt x="508000" y="31750"/>
                </a:cubicBezTo>
                <a:lnTo>
                  <a:pt x="508000" y="127000"/>
                </a:lnTo>
                <a:cubicBezTo>
                  <a:pt x="508000" y="144523"/>
                  <a:pt x="493773" y="158750"/>
                  <a:pt x="476250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/>
        </p:spPr>
      </p:sp>
      <p:sp>
        <p:nvSpPr>
          <p:cNvPr id="142" name="Text 140"/>
          <p:cNvSpPr/>
          <p:nvPr/>
        </p:nvSpPr>
        <p:spPr>
          <a:xfrm>
            <a:off x="4652939" y="6514571"/>
            <a:ext cx="555625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68A06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Teljesítve</a:t>
            </a:r>
            <a:endParaRPr lang="en-US" sz="1600" dirty="0"/>
          </a:p>
        </p:txBody>
      </p:sp>
      <p:sp>
        <p:nvSpPr>
          <p:cNvPr id="143" name="Shape 141"/>
          <p:cNvSpPr/>
          <p:nvPr/>
        </p:nvSpPr>
        <p:spPr>
          <a:xfrm>
            <a:off x="5189712" y="6514571"/>
            <a:ext cx="547688" cy="158750"/>
          </a:xfrm>
          <a:custGeom>
            <a:avLst/>
            <a:gdLst/>
            <a:ahLst/>
            <a:cxnLst/>
            <a:rect l="l" t="t" r="r" b="b"/>
            <a:pathLst>
              <a:path w="547688" h="158750">
                <a:moveTo>
                  <a:pt x="31750" y="0"/>
                </a:moveTo>
                <a:lnTo>
                  <a:pt x="515938" y="0"/>
                </a:lnTo>
                <a:cubicBezTo>
                  <a:pt x="533461" y="0"/>
                  <a:pt x="547688" y="14227"/>
                  <a:pt x="547688" y="31750"/>
                </a:cubicBezTo>
                <a:lnTo>
                  <a:pt x="547688" y="127000"/>
                </a:lnTo>
                <a:cubicBezTo>
                  <a:pt x="547688" y="144523"/>
                  <a:pt x="533461" y="158750"/>
                  <a:pt x="515938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/>
        </p:spPr>
      </p:sp>
      <p:sp>
        <p:nvSpPr>
          <p:cNvPr id="144" name="Text 142"/>
          <p:cNvSpPr/>
          <p:nvPr/>
        </p:nvSpPr>
        <p:spPr>
          <a:xfrm>
            <a:off x="5189712" y="6514571"/>
            <a:ext cx="595313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Lemondva</a:t>
            </a:r>
            <a:endParaRPr lang="en-US" sz="1600" dirty="0"/>
          </a:p>
        </p:txBody>
      </p:sp>
      <p:sp>
        <p:nvSpPr>
          <p:cNvPr id="145" name="Shape 143"/>
          <p:cNvSpPr/>
          <p:nvPr/>
        </p:nvSpPr>
        <p:spPr>
          <a:xfrm>
            <a:off x="7997479" y="4049977"/>
            <a:ext cx="3778250" cy="2722563"/>
          </a:xfrm>
          <a:custGeom>
            <a:avLst/>
            <a:gdLst/>
            <a:ahLst/>
            <a:cxnLst/>
            <a:rect l="l" t="t" r="r" b="b"/>
            <a:pathLst>
              <a:path w="3778250" h="2722563">
                <a:moveTo>
                  <a:pt x="95262" y="0"/>
                </a:moveTo>
                <a:lnTo>
                  <a:pt x="3682988" y="0"/>
                </a:lnTo>
                <a:cubicBezTo>
                  <a:pt x="3735600" y="0"/>
                  <a:pt x="3778250" y="42650"/>
                  <a:pt x="3778250" y="95262"/>
                </a:cubicBezTo>
                <a:lnTo>
                  <a:pt x="3778250" y="2627300"/>
                </a:lnTo>
                <a:cubicBezTo>
                  <a:pt x="3778250" y="2679912"/>
                  <a:pt x="3735600" y="2722563"/>
                  <a:pt x="3682988" y="2722563"/>
                </a:cubicBezTo>
                <a:lnTo>
                  <a:pt x="95262" y="2722563"/>
                </a:lnTo>
                <a:cubicBezTo>
                  <a:pt x="42650" y="2722563"/>
                  <a:pt x="0" y="2679912"/>
                  <a:pt x="0" y="2627300"/>
                </a:cubicBezTo>
                <a:lnTo>
                  <a:pt x="0" y="95262"/>
                </a:lnTo>
                <a:cubicBezTo>
                  <a:pt x="0" y="42650"/>
                  <a:pt x="42650" y="0"/>
                  <a:pt x="9526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146" name="Shape 144"/>
          <p:cNvSpPr/>
          <p:nvPr/>
        </p:nvSpPr>
        <p:spPr>
          <a:xfrm>
            <a:off x="8116541" y="4276196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93762" y="98227"/>
                </a:moveTo>
                <a:cubicBezTo>
                  <a:pt x="120886" y="98227"/>
                  <a:pt x="142875" y="76237"/>
                  <a:pt x="142875" y="49113"/>
                </a:cubicBezTo>
                <a:cubicBezTo>
                  <a:pt x="142875" y="21989"/>
                  <a:pt x="120886" y="0"/>
                  <a:pt x="93762" y="0"/>
                </a:cubicBezTo>
                <a:cubicBezTo>
                  <a:pt x="66638" y="0"/>
                  <a:pt x="44648" y="21989"/>
                  <a:pt x="44648" y="49113"/>
                </a:cubicBezTo>
                <a:cubicBezTo>
                  <a:pt x="44648" y="54332"/>
                  <a:pt x="45458" y="59382"/>
                  <a:pt x="46965" y="64098"/>
                </a:cubicBezTo>
                <a:lnTo>
                  <a:pt x="1953" y="109110"/>
                </a:lnTo>
                <a:cubicBezTo>
                  <a:pt x="698" y="110365"/>
                  <a:pt x="0" y="112068"/>
                  <a:pt x="0" y="113854"/>
                </a:cubicBezTo>
                <a:lnTo>
                  <a:pt x="0" y="136178"/>
                </a:lnTo>
                <a:cubicBezTo>
                  <a:pt x="0" y="139889"/>
                  <a:pt x="2986" y="142875"/>
                  <a:pt x="6697" y="142875"/>
                </a:cubicBezTo>
                <a:lnTo>
                  <a:pt x="29021" y="142875"/>
                </a:lnTo>
                <a:cubicBezTo>
                  <a:pt x="32733" y="142875"/>
                  <a:pt x="35719" y="139889"/>
                  <a:pt x="35719" y="136178"/>
                </a:cubicBezTo>
                <a:lnTo>
                  <a:pt x="35719" y="125016"/>
                </a:lnTo>
                <a:lnTo>
                  <a:pt x="46881" y="125016"/>
                </a:lnTo>
                <a:cubicBezTo>
                  <a:pt x="50592" y="125016"/>
                  <a:pt x="53578" y="122030"/>
                  <a:pt x="53578" y="118318"/>
                </a:cubicBezTo>
                <a:lnTo>
                  <a:pt x="53578" y="107156"/>
                </a:lnTo>
                <a:lnTo>
                  <a:pt x="64740" y="107156"/>
                </a:lnTo>
                <a:cubicBezTo>
                  <a:pt x="66526" y="107156"/>
                  <a:pt x="68228" y="106459"/>
                  <a:pt x="69484" y="105203"/>
                </a:cubicBezTo>
                <a:lnTo>
                  <a:pt x="78777" y="95910"/>
                </a:lnTo>
                <a:cubicBezTo>
                  <a:pt x="83493" y="97417"/>
                  <a:pt x="88543" y="98227"/>
                  <a:pt x="93762" y="98227"/>
                </a:cubicBezTo>
                <a:close/>
                <a:moveTo>
                  <a:pt x="104924" y="26789"/>
                </a:moveTo>
                <a:cubicBezTo>
                  <a:pt x="111084" y="26789"/>
                  <a:pt x="116086" y="31791"/>
                  <a:pt x="116086" y="37951"/>
                </a:cubicBezTo>
                <a:cubicBezTo>
                  <a:pt x="116086" y="44112"/>
                  <a:pt x="111084" y="49113"/>
                  <a:pt x="104924" y="49113"/>
                </a:cubicBezTo>
                <a:cubicBezTo>
                  <a:pt x="98763" y="49113"/>
                  <a:pt x="93762" y="44112"/>
                  <a:pt x="93762" y="37951"/>
                </a:cubicBezTo>
                <a:cubicBezTo>
                  <a:pt x="93762" y="31791"/>
                  <a:pt x="98763" y="26789"/>
                  <a:pt x="104924" y="26789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47" name="Text 145"/>
          <p:cNvSpPr/>
          <p:nvPr/>
        </p:nvSpPr>
        <p:spPr>
          <a:xfrm>
            <a:off x="8279260" y="4236508"/>
            <a:ext cx="3468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Kapcsolatok</a:t>
            </a:r>
            <a:endParaRPr lang="en-US" sz="1600" dirty="0"/>
          </a:p>
        </p:txBody>
      </p:sp>
      <p:sp>
        <p:nvSpPr>
          <p:cNvPr id="148" name="Shape 146"/>
          <p:cNvSpPr/>
          <p:nvPr/>
        </p:nvSpPr>
        <p:spPr>
          <a:xfrm>
            <a:off x="8100666" y="4557977"/>
            <a:ext cx="3571875" cy="452438"/>
          </a:xfrm>
          <a:custGeom>
            <a:avLst/>
            <a:gdLst/>
            <a:ahLst/>
            <a:cxnLst/>
            <a:rect l="l" t="t" r="r" b="b"/>
            <a:pathLst>
              <a:path w="3571875" h="452438">
                <a:moveTo>
                  <a:pt x="63500" y="0"/>
                </a:moveTo>
                <a:lnTo>
                  <a:pt x="3508375" y="0"/>
                </a:lnTo>
                <a:cubicBezTo>
                  <a:pt x="3543445" y="0"/>
                  <a:pt x="3571875" y="28430"/>
                  <a:pt x="3571875" y="63500"/>
                </a:cubicBezTo>
                <a:lnTo>
                  <a:pt x="3571875" y="388938"/>
                </a:lnTo>
                <a:cubicBezTo>
                  <a:pt x="3571875" y="424008"/>
                  <a:pt x="3543445" y="452438"/>
                  <a:pt x="3508375" y="452438"/>
                </a:cubicBezTo>
                <a:lnTo>
                  <a:pt x="63500" y="452438"/>
                </a:lnTo>
                <a:cubicBezTo>
                  <a:pt x="28430" y="452438"/>
                  <a:pt x="0" y="424008"/>
                  <a:pt x="0" y="388938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149" name="Text 147"/>
          <p:cNvSpPr/>
          <p:nvPr/>
        </p:nvSpPr>
        <p:spPr>
          <a:xfrm>
            <a:off x="8168135" y="4625446"/>
            <a:ext cx="3492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 ↔ Raktar</a:t>
            </a:r>
            <a:endParaRPr lang="en-US" sz="1600" dirty="0"/>
          </a:p>
        </p:txBody>
      </p:sp>
      <p:sp>
        <p:nvSpPr>
          <p:cNvPr id="150" name="Text 148"/>
          <p:cNvSpPr/>
          <p:nvPr/>
        </p:nvSpPr>
        <p:spPr>
          <a:xfrm>
            <a:off x="8168135" y="4815946"/>
            <a:ext cx="3484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1:N kapcsolat (Cikkszam FK)</a:t>
            </a:r>
            <a:endParaRPr lang="en-US" sz="1600" dirty="0"/>
          </a:p>
        </p:txBody>
      </p:sp>
      <p:sp>
        <p:nvSpPr>
          <p:cNvPr id="151" name="Shape 149"/>
          <p:cNvSpPr/>
          <p:nvPr/>
        </p:nvSpPr>
        <p:spPr>
          <a:xfrm>
            <a:off x="8100666" y="5081852"/>
            <a:ext cx="3571875" cy="452438"/>
          </a:xfrm>
          <a:custGeom>
            <a:avLst/>
            <a:gdLst/>
            <a:ahLst/>
            <a:cxnLst/>
            <a:rect l="l" t="t" r="r" b="b"/>
            <a:pathLst>
              <a:path w="3571875" h="452438">
                <a:moveTo>
                  <a:pt x="63500" y="0"/>
                </a:moveTo>
                <a:lnTo>
                  <a:pt x="3508375" y="0"/>
                </a:lnTo>
                <a:cubicBezTo>
                  <a:pt x="3543445" y="0"/>
                  <a:pt x="3571875" y="28430"/>
                  <a:pt x="3571875" y="63500"/>
                </a:cubicBezTo>
                <a:lnTo>
                  <a:pt x="3571875" y="388938"/>
                </a:lnTo>
                <a:cubicBezTo>
                  <a:pt x="3571875" y="424008"/>
                  <a:pt x="3543445" y="452438"/>
                  <a:pt x="3508375" y="452438"/>
                </a:cubicBezTo>
                <a:lnTo>
                  <a:pt x="63500" y="452438"/>
                </a:lnTo>
                <a:cubicBezTo>
                  <a:pt x="28430" y="452438"/>
                  <a:pt x="0" y="424008"/>
                  <a:pt x="0" y="388938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152" name="Text 150"/>
          <p:cNvSpPr/>
          <p:nvPr/>
        </p:nvSpPr>
        <p:spPr>
          <a:xfrm>
            <a:off x="8168135" y="5149321"/>
            <a:ext cx="3492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Dolgozok ↔ RuhaKiBe</a:t>
            </a:r>
            <a:endParaRPr lang="en-US" sz="1600" dirty="0"/>
          </a:p>
        </p:txBody>
      </p:sp>
      <p:sp>
        <p:nvSpPr>
          <p:cNvPr id="153" name="Text 151"/>
          <p:cNvSpPr/>
          <p:nvPr/>
        </p:nvSpPr>
        <p:spPr>
          <a:xfrm>
            <a:off x="8168135" y="5339821"/>
            <a:ext cx="3484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1:N kapcsolat (DolgozoID FK)</a:t>
            </a:r>
            <a:endParaRPr lang="en-US" sz="1600" dirty="0"/>
          </a:p>
        </p:txBody>
      </p:sp>
      <p:sp>
        <p:nvSpPr>
          <p:cNvPr id="154" name="Shape 152"/>
          <p:cNvSpPr/>
          <p:nvPr/>
        </p:nvSpPr>
        <p:spPr>
          <a:xfrm>
            <a:off x="8100666" y="5605727"/>
            <a:ext cx="3571875" cy="452438"/>
          </a:xfrm>
          <a:custGeom>
            <a:avLst/>
            <a:gdLst/>
            <a:ahLst/>
            <a:cxnLst/>
            <a:rect l="l" t="t" r="r" b="b"/>
            <a:pathLst>
              <a:path w="3571875" h="452438">
                <a:moveTo>
                  <a:pt x="63500" y="0"/>
                </a:moveTo>
                <a:lnTo>
                  <a:pt x="3508375" y="0"/>
                </a:lnTo>
                <a:cubicBezTo>
                  <a:pt x="3543445" y="0"/>
                  <a:pt x="3571875" y="28430"/>
                  <a:pt x="3571875" y="63500"/>
                </a:cubicBezTo>
                <a:lnTo>
                  <a:pt x="3571875" y="388938"/>
                </a:lnTo>
                <a:cubicBezTo>
                  <a:pt x="3571875" y="424008"/>
                  <a:pt x="3543445" y="452438"/>
                  <a:pt x="3508375" y="452438"/>
                </a:cubicBezTo>
                <a:lnTo>
                  <a:pt x="63500" y="452438"/>
                </a:lnTo>
                <a:cubicBezTo>
                  <a:pt x="28430" y="452438"/>
                  <a:pt x="0" y="424008"/>
                  <a:pt x="0" y="388938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155" name="Text 153"/>
          <p:cNvSpPr/>
          <p:nvPr/>
        </p:nvSpPr>
        <p:spPr>
          <a:xfrm>
            <a:off x="8168135" y="5673196"/>
            <a:ext cx="3492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 ↔ RuhaKiBe</a:t>
            </a:r>
            <a:endParaRPr lang="en-US" sz="1600" dirty="0"/>
          </a:p>
        </p:txBody>
      </p:sp>
      <p:sp>
        <p:nvSpPr>
          <p:cNvPr id="156" name="Text 154"/>
          <p:cNvSpPr/>
          <p:nvPr/>
        </p:nvSpPr>
        <p:spPr>
          <a:xfrm>
            <a:off x="8168135" y="5863696"/>
            <a:ext cx="3484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1:N kapcsolat (Cikkszam FK)</a:t>
            </a:r>
            <a:endParaRPr lang="en-US" sz="1600" dirty="0"/>
          </a:p>
        </p:txBody>
      </p:sp>
      <p:sp>
        <p:nvSpPr>
          <p:cNvPr id="157" name="Shape 155"/>
          <p:cNvSpPr/>
          <p:nvPr/>
        </p:nvSpPr>
        <p:spPr>
          <a:xfrm>
            <a:off x="8100666" y="6129602"/>
            <a:ext cx="3571875" cy="452438"/>
          </a:xfrm>
          <a:custGeom>
            <a:avLst/>
            <a:gdLst/>
            <a:ahLst/>
            <a:cxnLst/>
            <a:rect l="l" t="t" r="r" b="b"/>
            <a:pathLst>
              <a:path w="3571875" h="452438">
                <a:moveTo>
                  <a:pt x="63500" y="0"/>
                </a:moveTo>
                <a:lnTo>
                  <a:pt x="3508375" y="0"/>
                </a:lnTo>
                <a:cubicBezTo>
                  <a:pt x="3543445" y="0"/>
                  <a:pt x="3571875" y="28430"/>
                  <a:pt x="3571875" y="63500"/>
                </a:cubicBezTo>
                <a:lnTo>
                  <a:pt x="3571875" y="388938"/>
                </a:lnTo>
                <a:cubicBezTo>
                  <a:pt x="3571875" y="424008"/>
                  <a:pt x="3543445" y="452438"/>
                  <a:pt x="3508375" y="452438"/>
                </a:cubicBezTo>
                <a:lnTo>
                  <a:pt x="63500" y="452438"/>
                </a:lnTo>
                <a:cubicBezTo>
                  <a:pt x="28430" y="452438"/>
                  <a:pt x="0" y="424008"/>
                  <a:pt x="0" y="388938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158" name="Text 156"/>
          <p:cNvSpPr/>
          <p:nvPr/>
        </p:nvSpPr>
        <p:spPr>
          <a:xfrm>
            <a:off x="8168135" y="6197071"/>
            <a:ext cx="3492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 ↔ Rendelesek</a:t>
            </a:r>
            <a:endParaRPr lang="en-US" sz="1600" dirty="0"/>
          </a:p>
        </p:txBody>
      </p:sp>
      <p:sp>
        <p:nvSpPr>
          <p:cNvPr id="159" name="Text 157"/>
          <p:cNvSpPr/>
          <p:nvPr/>
        </p:nvSpPr>
        <p:spPr>
          <a:xfrm>
            <a:off x="8168135" y="6387571"/>
            <a:ext cx="3484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1:N kapcsolat (Cikkszam FK)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content.kaspersky-labs.com/37ab9ae2d4827b4c793b17827bda98742b2088e0.jpg"/>
          <p:cNvPicPr>
            <a:picLocks noChangeAspect="1"/>
          </p:cNvPicPr>
          <p:nvPr/>
        </p:nvPicPr>
        <p:blipFill>
          <a:blip r:embed="rId3">
            <a:alphaModFix amt="25000"/>
          </a:blip>
          <a:srcRect t="78" b="78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66850" cy="390525"/>
          </a:xfrm>
          <a:custGeom>
            <a:avLst/>
            <a:gdLst/>
            <a:ahLst/>
            <a:cxnLst/>
            <a:rect l="l" t="t" r="r" b="b"/>
            <a:pathLst>
              <a:path w="1466850" h="390525">
                <a:moveTo>
                  <a:pt x="195263" y="0"/>
                </a:moveTo>
                <a:lnTo>
                  <a:pt x="1271588" y="0"/>
                </a:lnTo>
                <a:cubicBezTo>
                  <a:pt x="1379356" y="0"/>
                  <a:pt x="1466850" y="87494"/>
                  <a:pt x="1466850" y="195263"/>
                </a:cubicBezTo>
                <a:lnTo>
                  <a:pt x="1466850" y="195263"/>
                </a:lnTo>
                <a:cubicBezTo>
                  <a:pt x="1466850" y="303031"/>
                  <a:pt x="1379356" y="390525"/>
                  <a:pt x="127158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05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51435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Szerepkörök és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Jogosultságok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49149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Hozzáférési szintek és felhasználói típusok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Szerepkörök és Jogosultságok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3975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Háromszintű Jogosultsági Rendszer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7500" y="952500"/>
            <a:ext cx="889000" cy="31750"/>
          </a:xfrm>
          <a:custGeom>
            <a:avLst/>
            <a:gdLst/>
            <a:ahLst/>
            <a:cxnLst/>
            <a:rect l="l" t="t" r="r" b="b"/>
            <a:pathLst>
              <a:path w="889000" h="31750">
                <a:moveTo>
                  <a:pt x="15875" y="0"/>
                </a:moveTo>
                <a:lnTo>
                  <a:pt x="873125" y="0"/>
                </a:lnTo>
                <a:cubicBezTo>
                  <a:pt x="881887" y="0"/>
                  <a:pt x="889000" y="7113"/>
                  <a:pt x="889000" y="15875"/>
                </a:cubicBezTo>
                <a:lnTo>
                  <a:pt x="889000" y="15875"/>
                </a:lnTo>
                <a:cubicBezTo>
                  <a:pt x="889000" y="24637"/>
                  <a:pt x="881887" y="31750"/>
                  <a:pt x="873125" y="31750"/>
                </a:cubicBezTo>
                <a:lnTo>
                  <a:pt x="15875" y="31750"/>
                </a:lnTo>
                <a:cubicBezTo>
                  <a:pt x="7113" y="31750"/>
                  <a:pt x="0" y="24637"/>
                  <a:pt x="0" y="15875"/>
                </a:cubicBezTo>
                <a:lnTo>
                  <a:pt x="0" y="15875"/>
                </a:lnTo>
                <a:cubicBezTo>
                  <a:pt x="0" y="7113"/>
                  <a:pt x="7113" y="0"/>
                  <a:pt x="158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21469" y="1115219"/>
            <a:ext cx="3762375" cy="5635625"/>
          </a:xfrm>
          <a:custGeom>
            <a:avLst/>
            <a:gdLst/>
            <a:ahLst/>
            <a:cxnLst/>
            <a:rect l="l" t="t" r="r" b="b"/>
            <a:pathLst>
              <a:path w="3762375" h="5635625">
                <a:moveTo>
                  <a:pt x="95263" y="0"/>
                </a:moveTo>
                <a:lnTo>
                  <a:pt x="3667112" y="0"/>
                </a:lnTo>
                <a:cubicBezTo>
                  <a:pt x="3719724" y="0"/>
                  <a:pt x="3762375" y="42651"/>
                  <a:pt x="3762375" y="95263"/>
                </a:cubicBezTo>
                <a:lnTo>
                  <a:pt x="3762375" y="5540362"/>
                </a:lnTo>
                <a:cubicBezTo>
                  <a:pt x="3762375" y="5592974"/>
                  <a:pt x="3719724" y="5635625"/>
                  <a:pt x="3667112" y="5635625"/>
                </a:cubicBezTo>
                <a:lnTo>
                  <a:pt x="95263" y="5635625"/>
                </a:lnTo>
                <a:cubicBezTo>
                  <a:pt x="42651" y="5635625"/>
                  <a:pt x="0" y="5592974"/>
                  <a:pt x="0" y="5540362"/>
                </a:cubicBezTo>
                <a:lnTo>
                  <a:pt x="0" y="95263"/>
                </a:lnTo>
                <a:cubicBezTo>
                  <a:pt x="0" y="42686"/>
                  <a:pt x="42686" y="0"/>
                  <a:pt x="95263" y="0"/>
                </a:cubicBezTo>
                <a:close/>
              </a:path>
            </a:pathLst>
          </a:custGeom>
          <a:gradFill flip="none" rotWithShape="1">
            <a:gsLst>
              <a:gs pos="0">
                <a:srgbClr val="4F6478">
                  <a:alpha val="20000"/>
                </a:srgbClr>
              </a:gs>
              <a:gs pos="100000">
                <a:srgbClr val="4F6478">
                  <a:alpha val="5000"/>
                </a:srgbClr>
              </a:gs>
            </a:gsLst>
            <a:lin ang="2700000" scaled="1"/>
          </a:gradFill>
          <a:ln w="12700">
            <a:solidFill>
              <a:srgbClr val="4F6478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52438" y="124618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4F6478">
              <a:alpha val="4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91344" y="137318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8" name="Text 6"/>
          <p:cNvSpPr/>
          <p:nvPr/>
        </p:nvSpPr>
        <p:spPr>
          <a:xfrm>
            <a:off x="992188" y="1262063"/>
            <a:ext cx="1222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92188" y="1516063"/>
            <a:ext cx="1182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Alap felhasználói szint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68313" y="181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468313" y="181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2" name="Shape 10"/>
          <p:cNvSpPr/>
          <p:nvPr/>
        </p:nvSpPr>
        <p:spPr>
          <a:xfrm>
            <a:off x="595313" y="1944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85576" y="67717"/>
                </a:moveTo>
                <a:cubicBezTo>
                  <a:pt x="87908" y="65385"/>
                  <a:pt x="87908" y="61615"/>
                  <a:pt x="85576" y="59308"/>
                </a:cubicBezTo>
                <a:lnTo>
                  <a:pt x="49857" y="23564"/>
                </a:lnTo>
                <a:cubicBezTo>
                  <a:pt x="48146" y="21853"/>
                  <a:pt x="45591" y="21357"/>
                  <a:pt x="43359" y="22275"/>
                </a:cubicBezTo>
                <a:cubicBezTo>
                  <a:pt x="41126" y="23192"/>
                  <a:pt x="39688" y="25375"/>
                  <a:pt x="39688" y="27781"/>
                </a:cubicBezTo>
                <a:lnTo>
                  <a:pt x="39688" y="47625"/>
                </a:lnTo>
                <a:lnTo>
                  <a:pt x="11906" y="47625"/>
                </a:lnTo>
                <a:cubicBezTo>
                  <a:pt x="5333" y="47625"/>
                  <a:pt x="0" y="52958"/>
                  <a:pt x="0" y="59531"/>
                </a:cubicBezTo>
                <a:lnTo>
                  <a:pt x="0" y="67469"/>
                </a:lnTo>
                <a:cubicBezTo>
                  <a:pt x="0" y="74042"/>
                  <a:pt x="5333" y="79375"/>
                  <a:pt x="11906" y="79375"/>
                </a:cubicBezTo>
                <a:lnTo>
                  <a:pt x="39688" y="79375"/>
                </a:lnTo>
                <a:lnTo>
                  <a:pt x="39688" y="99219"/>
                </a:lnTo>
                <a:cubicBezTo>
                  <a:pt x="39688" y="101625"/>
                  <a:pt x="41126" y="103808"/>
                  <a:pt x="43359" y="104725"/>
                </a:cubicBezTo>
                <a:cubicBezTo>
                  <a:pt x="45591" y="105643"/>
                  <a:pt x="48146" y="105147"/>
                  <a:pt x="49857" y="103436"/>
                </a:cubicBezTo>
                <a:lnTo>
                  <a:pt x="85576" y="67717"/>
                </a:lnTo>
                <a:close/>
                <a:moveTo>
                  <a:pt x="87313" y="103188"/>
                </a:moveTo>
                <a:cubicBezTo>
                  <a:pt x="82922" y="103188"/>
                  <a:pt x="79375" y="106735"/>
                  <a:pt x="79375" y="111125"/>
                </a:cubicBezTo>
                <a:cubicBezTo>
                  <a:pt x="79375" y="115515"/>
                  <a:pt x="82922" y="119063"/>
                  <a:pt x="87313" y="119063"/>
                </a:cubicBezTo>
                <a:lnTo>
                  <a:pt x="103188" y="119063"/>
                </a:lnTo>
                <a:cubicBezTo>
                  <a:pt x="116334" y="119063"/>
                  <a:pt x="127000" y="108396"/>
                  <a:pt x="127000" y="95250"/>
                </a:cubicBezTo>
                <a:lnTo>
                  <a:pt x="127000" y="31750"/>
                </a:lnTo>
                <a:cubicBezTo>
                  <a:pt x="127000" y="18604"/>
                  <a:pt x="116334" y="7938"/>
                  <a:pt x="103188" y="7938"/>
                </a:cubicBezTo>
                <a:lnTo>
                  <a:pt x="87313" y="7938"/>
                </a:lnTo>
                <a:cubicBezTo>
                  <a:pt x="82922" y="7938"/>
                  <a:pt x="79375" y="11485"/>
                  <a:pt x="79375" y="15875"/>
                </a:cubicBezTo>
                <a:cubicBezTo>
                  <a:pt x="79375" y="20265"/>
                  <a:pt x="82922" y="23812"/>
                  <a:pt x="87313" y="23812"/>
                </a:cubicBezTo>
                <a:lnTo>
                  <a:pt x="103188" y="23812"/>
                </a:lnTo>
                <a:cubicBezTo>
                  <a:pt x="107578" y="23812"/>
                  <a:pt x="111125" y="27360"/>
                  <a:pt x="111125" y="31750"/>
                </a:cubicBezTo>
                <a:lnTo>
                  <a:pt x="111125" y="95250"/>
                </a:lnTo>
                <a:cubicBezTo>
                  <a:pt x="111125" y="99640"/>
                  <a:pt x="107578" y="103188"/>
                  <a:pt x="103188" y="103188"/>
                </a:cubicBezTo>
                <a:lnTo>
                  <a:pt x="87313" y="103188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3" name="Text 11"/>
          <p:cNvSpPr/>
          <p:nvPr/>
        </p:nvSpPr>
        <p:spPr>
          <a:xfrm>
            <a:off x="801688" y="1912938"/>
            <a:ext cx="1325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Bejelentkezés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01688" y="2135188"/>
            <a:ext cx="1317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fiókba való belépés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68313" y="245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468313" y="245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7" name="Shape 15"/>
          <p:cNvSpPr/>
          <p:nvPr/>
        </p:nvSpPr>
        <p:spPr>
          <a:xfrm>
            <a:off x="579438" y="2579688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79425" y="27781"/>
                </a:moveTo>
                <a:cubicBezTo>
                  <a:pt x="90388" y="27781"/>
                  <a:pt x="99268" y="18901"/>
                  <a:pt x="99268" y="7938"/>
                </a:cubicBezTo>
                <a:lnTo>
                  <a:pt x="112539" y="7938"/>
                </a:lnTo>
                <a:cubicBezTo>
                  <a:pt x="116756" y="7938"/>
                  <a:pt x="120799" y="9599"/>
                  <a:pt x="123775" y="12576"/>
                </a:cubicBezTo>
                <a:lnTo>
                  <a:pt x="153194" y="42019"/>
                </a:lnTo>
                <a:cubicBezTo>
                  <a:pt x="156294" y="45120"/>
                  <a:pt x="156294" y="50155"/>
                  <a:pt x="153194" y="53256"/>
                </a:cubicBezTo>
                <a:lnTo>
                  <a:pt x="140618" y="65832"/>
                </a:lnTo>
                <a:cubicBezTo>
                  <a:pt x="137517" y="68932"/>
                  <a:pt x="132482" y="68932"/>
                  <a:pt x="129381" y="65832"/>
                </a:cubicBezTo>
                <a:lnTo>
                  <a:pt x="119112" y="55562"/>
                </a:lnTo>
                <a:lnTo>
                  <a:pt x="119112" y="111125"/>
                </a:lnTo>
                <a:cubicBezTo>
                  <a:pt x="119112" y="119881"/>
                  <a:pt x="111993" y="127000"/>
                  <a:pt x="103237" y="127000"/>
                </a:cubicBezTo>
                <a:lnTo>
                  <a:pt x="55612" y="127000"/>
                </a:lnTo>
                <a:cubicBezTo>
                  <a:pt x="46856" y="127000"/>
                  <a:pt x="39737" y="119881"/>
                  <a:pt x="39737" y="111125"/>
                </a:cubicBezTo>
                <a:lnTo>
                  <a:pt x="39737" y="55563"/>
                </a:lnTo>
                <a:lnTo>
                  <a:pt x="29468" y="65832"/>
                </a:lnTo>
                <a:cubicBezTo>
                  <a:pt x="26367" y="68932"/>
                  <a:pt x="21332" y="68932"/>
                  <a:pt x="18231" y="65832"/>
                </a:cubicBezTo>
                <a:lnTo>
                  <a:pt x="5680" y="53231"/>
                </a:lnTo>
                <a:cubicBezTo>
                  <a:pt x="2580" y="50130"/>
                  <a:pt x="2580" y="45095"/>
                  <a:pt x="5680" y="41994"/>
                </a:cubicBezTo>
                <a:lnTo>
                  <a:pt x="35099" y="12576"/>
                </a:lnTo>
                <a:cubicBezTo>
                  <a:pt x="38075" y="9599"/>
                  <a:pt x="42118" y="7938"/>
                  <a:pt x="46335" y="7938"/>
                </a:cubicBezTo>
                <a:lnTo>
                  <a:pt x="59606" y="7938"/>
                </a:lnTo>
                <a:cubicBezTo>
                  <a:pt x="59606" y="18901"/>
                  <a:pt x="68486" y="27781"/>
                  <a:pt x="79449" y="27781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8" name="Text 16"/>
          <p:cNvSpPr/>
          <p:nvPr/>
        </p:nvSpPr>
        <p:spPr>
          <a:xfrm>
            <a:off x="801688" y="2547938"/>
            <a:ext cx="2516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Ruháim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01688" y="2770188"/>
            <a:ext cx="2508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Csak olvasási hozzáférés a saját munkaruhákhoz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68313" y="308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468313" y="308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2" name="Shape 20"/>
          <p:cNvSpPr/>
          <p:nvPr/>
        </p:nvSpPr>
        <p:spPr>
          <a:xfrm>
            <a:off x="587375" y="3214688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0" y="23812"/>
                </a:moveTo>
                <a:cubicBezTo>
                  <a:pt x="0" y="15056"/>
                  <a:pt x="7119" y="7938"/>
                  <a:pt x="15875" y="7938"/>
                </a:cubicBezTo>
                <a:lnTo>
                  <a:pt x="127000" y="7938"/>
                </a:lnTo>
                <a:cubicBezTo>
                  <a:pt x="135756" y="7938"/>
                  <a:pt x="142875" y="15056"/>
                  <a:pt x="142875" y="23812"/>
                </a:cubicBezTo>
                <a:lnTo>
                  <a:pt x="0" y="23812"/>
                </a:lnTo>
                <a:close/>
                <a:moveTo>
                  <a:pt x="0" y="35719"/>
                </a:moveTo>
                <a:lnTo>
                  <a:pt x="142875" y="35719"/>
                </a:lnTo>
                <a:lnTo>
                  <a:pt x="142875" y="103188"/>
                </a:lnTo>
                <a:cubicBezTo>
                  <a:pt x="142875" y="111944"/>
                  <a:pt x="135756" y="119063"/>
                  <a:pt x="127000" y="119063"/>
                </a:cubicBezTo>
                <a:lnTo>
                  <a:pt x="15875" y="119063"/>
                </a:lnTo>
                <a:cubicBezTo>
                  <a:pt x="7119" y="119063"/>
                  <a:pt x="0" y="111944"/>
                  <a:pt x="0" y="103188"/>
                </a:cubicBezTo>
                <a:lnTo>
                  <a:pt x="0" y="35719"/>
                </a:lnTo>
                <a:close/>
                <a:moveTo>
                  <a:pt x="61342" y="103188"/>
                </a:moveTo>
                <a:cubicBezTo>
                  <a:pt x="66353" y="103188"/>
                  <a:pt x="70098" y="98375"/>
                  <a:pt x="66898" y="94506"/>
                </a:cubicBezTo>
                <a:cubicBezTo>
                  <a:pt x="63252" y="90115"/>
                  <a:pt x="57745" y="87313"/>
                  <a:pt x="51594" y="87313"/>
                </a:cubicBezTo>
                <a:lnTo>
                  <a:pt x="35719" y="87313"/>
                </a:lnTo>
                <a:cubicBezTo>
                  <a:pt x="29567" y="87313"/>
                  <a:pt x="24061" y="90115"/>
                  <a:pt x="20414" y="94506"/>
                </a:cubicBezTo>
                <a:cubicBezTo>
                  <a:pt x="17214" y="98375"/>
                  <a:pt x="20960" y="103188"/>
                  <a:pt x="25971" y="103188"/>
                </a:cubicBezTo>
                <a:lnTo>
                  <a:pt x="61317" y="103188"/>
                </a:lnTo>
                <a:close/>
                <a:moveTo>
                  <a:pt x="43656" y="77391"/>
                </a:moveTo>
                <a:cubicBezTo>
                  <a:pt x="51323" y="77391"/>
                  <a:pt x="57547" y="71166"/>
                  <a:pt x="57547" y="63500"/>
                </a:cubicBezTo>
                <a:cubicBezTo>
                  <a:pt x="57547" y="55834"/>
                  <a:pt x="51323" y="49609"/>
                  <a:pt x="43656" y="49609"/>
                </a:cubicBezTo>
                <a:cubicBezTo>
                  <a:pt x="35990" y="49609"/>
                  <a:pt x="29766" y="55834"/>
                  <a:pt x="29766" y="63500"/>
                </a:cubicBezTo>
                <a:cubicBezTo>
                  <a:pt x="29766" y="71166"/>
                  <a:pt x="35990" y="77391"/>
                  <a:pt x="43656" y="77391"/>
                </a:cubicBezTo>
                <a:close/>
                <a:moveTo>
                  <a:pt x="89297" y="51594"/>
                </a:moveTo>
                <a:cubicBezTo>
                  <a:pt x="85998" y="51594"/>
                  <a:pt x="83344" y="54248"/>
                  <a:pt x="83344" y="57547"/>
                </a:cubicBezTo>
                <a:cubicBezTo>
                  <a:pt x="83344" y="60846"/>
                  <a:pt x="85998" y="63500"/>
                  <a:pt x="89297" y="63500"/>
                </a:cubicBezTo>
                <a:lnTo>
                  <a:pt x="117078" y="63500"/>
                </a:lnTo>
                <a:cubicBezTo>
                  <a:pt x="120377" y="63500"/>
                  <a:pt x="123031" y="60846"/>
                  <a:pt x="123031" y="57547"/>
                </a:cubicBezTo>
                <a:cubicBezTo>
                  <a:pt x="123031" y="54248"/>
                  <a:pt x="120377" y="51594"/>
                  <a:pt x="117078" y="51594"/>
                </a:cubicBezTo>
                <a:lnTo>
                  <a:pt x="89297" y="51594"/>
                </a:lnTo>
                <a:close/>
                <a:moveTo>
                  <a:pt x="89297" y="75406"/>
                </a:moveTo>
                <a:cubicBezTo>
                  <a:pt x="85998" y="75406"/>
                  <a:pt x="83344" y="78060"/>
                  <a:pt x="83344" y="81359"/>
                </a:cubicBezTo>
                <a:cubicBezTo>
                  <a:pt x="83344" y="84658"/>
                  <a:pt x="85998" y="87313"/>
                  <a:pt x="89297" y="87313"/>
                </a:cubicBezTo>
                <a:lnTo>
                  <a:pt x="117078" y="87313"/>
                </a:lnTo>
                <a:cubicBezTo>
                  <a:pt x="120377" y="87313"/>
                  <a:pt x="123031" y="84658"/>
                  <a:pt x="123031" y="81359"/>
                </a:cubicBezTo>
                <a:cubicBezTo>
                  <a:pt x="123031" y="78060"/>
                  <a:pt x="120377" y="75406"/>
                  <a:pt x="117078" y="75406"/>
                </a:cubicBezTo>
                <a:lnTo>
                  <a:pt x="89297" y="75406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3" name="Text 21"/>
          <p:cNvSpPr/>
          <p:nvPr/>
        </p:nvSpPr>
        <p:spPr>
          <a:xfrm>
            <a:off x="801688" y="3182938"/>
            <a:ext cx="1968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Alapadatok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01688" y="3405188"/>
            <a:ext cx="1960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személyes adatok megtekintése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52438" y="6298406"/>
            <a:ext cx="3500438" cy="7938"/>
          </a:xfrm>
          <a:custGeom>
            <a:avLst/>
            <a:gdLst/>
            <a:ahLst/>
            <a:cxnLst/>
            <a:rect l="l" t="t" r="r" b="b"/>
            <a:pathLst>
              <a:path w="3500438" h="7938">
                <a:moveTo>
                  <a:pt x="0" y="0"/>
                </a:moveTo>
                <a:lnTo>
                  <a:pt x="3500438" y="0"/>
                </a:lnTo>
                <a:lnTo>
                  <a:pt x="3500438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4F6478">
              <a:alpha val="3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452438" y="6429375"/>
            <a:ext cx="809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Jogosultságok: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866059" y="6397625"/>
            <a:ext cx="158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216053" y="1115219"/>
            <a:ext cx="3762375" cy="5635625"/>
          </a:xfrm>
          <a:custGeom>
            <a:avLst/>
            <a:gdLst/>
            <a:ahLst/>
            <a:cxnLst/>
            <a:rect l="l" t="t" r="r" b="b"/>
            <a:pathLst>
              <a:path w="3762375" h="5635625">
                <a:moveTo>
                  <a:pt x="95263" y="0"/>
                </a:moveTo>
                <a:lnTo>
                  <a:pt x="3667112" y="0"/>
                </a:lnTo>
                <a:cubicBezTo>
                  <a:pt x="3719724" y="0"/>
                  <a:pt x="3762375" y="42651"/>
                  <a:pt x="3762375" y="95263"/>
                </a:cubicBezTo>
                <a:lnTo>
                  <a:pt x="3762375" y="5540362"/>
                </a:lnTo>
                <a:cubicBezTo>
                  <a:pt x="3762375" y="5592974"/>
                  <a:pt x="3719724" y="5635625"/>
                  <a:pt x="3667112" y="5635625"/>
                </a:cubicBezTo>
                <a:lnTo>
                  <a:pt x="95263" y="5635625"/>
                </a:lnTo>
                <a:cubicBezTo>
                  <a:pt x="42651" y="5635625"/>
                  <a:pt x="0" y="5592974"/>
                  <a:pt x="0" y="5540362"/>
                </a:cubicBezTo>
                <a:lnTo>
                  <a:pt x="0" y="95263"/>
                </a:lnTo>
                <a:cubicBezTo>
                  <a:pt x="0" y="42686"/>
                  <a:pt x="42686" y="0"/>
                  <a:pt x="95263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4347021" y="124618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C8A265">
              <a:alpha val="4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4485928" y="137318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58702" y="92273"/>
                  <a:pt x="38695" y="72267"/>
                  <a:pt x="38695" y="47625"/>
                </a:cubicBezTo>
                <a:cubicBezTo>
                  <a:pt x="38695" y="22983"/>
                  <a:pt x="58702" y="2977"/>
                  <a:pt x="83344" y="2977"/>
                </a:cubicBezTo>
                <a:cubicBezTo>
                  <a:pt x="107986" y="2977"/>
                  <a:pt x="127992" y="22983"/>
                  <a:pt x="127992" y="47625"/>
                </a:cubicBezTo>
                <a:cubicBezTo>
                  <a:pt x="127992" y="72267"/>
                  <a:pt x="107986" y="92273"/>
                  <a:pt x="83344" y="92273"/>
                </a:cubicBezTo>
                <a:close/>
                <a:moveTo>
                  <a:pt x="71996" y="113109"/>
                </a:moveTo>
                <a:lnTo>
                  <a:pt x="94692" y="113109"/>
                </a:lnTo>
                <a:cubicBezTo>
                  <a:pt x="98301" y="113109"/>
                  <a:pt x="101203" y="116012"/>
                  <a:pt x="101203" y="119621"/>
                </a:cubicBezTo>
                <a:cubicBezTo>
                  <a:pt x="101203" y="121183"/>
                  <a:pt x="100645" y="122672"/>
                  <a:pt x="99640" y="123862"/>
                </a:cubicBezTo>
                <a:lnTo>
                  <a:pt x="89446" y="135768"/>
                </a:lnTo>
                <a:lnTo>
                  <a:pt x="100980" y="178594"/>
                </a:lnTo>
                <a:lnTo>
                  <a:pt x="101203" y="178594"/>
                </a:lnTo>
                <a:lnTo>
                  <a:pt x="114077" y="127062"/>
                </a:lnTo>
                <a:cubicBezTo>
                  <a:pt x="114895" y="123825"/>
                  <a:pt x="118207" y="121853"/>
                  <a:pt x="121332" y="123044"/>
                </a:cubicBezTo>
                <a:cubicBezTo>
                  <a:pt x="144363" y="131825"/>
                  <a:pt x="160734" y="154149"/>
                  <a:pt x="160734" y="180268"/>
                </a:cubicBezTo>
                <a:cubicBezTo>
                  <a:pt x="160734" y="185886"/>
                  <a:pt x="156158" y="190463"/>
                  <a:pt x="150540" y="190463"/>
                </a:cubicBezTo>
                <a:lnTo>
                  <a:pt x="16148" y="190500"/>
                </a:lnTo>
                <a:cubicBezTo>
                  <a:pt x="10530" y="190500"/>
                  <a:pt x="5953" y="185924"/>
                  <a:pt x="5953" y="180305"/>
                </a:cubicBezTo>
                <a:cubicBezTo>
                  <a:pt x="5953" y="154186"/>
                  <a:pt x="22324" y="131862"/>
                  <a:pt x="45355" y="123081"/>
                </a:cubicBezTo>
                <a:cubicBezTo>
                  <a:pt x="48481" y="121890"/>
                  <a:pt x="51792" y="123862"/>
                  <a:pt x="52611" y="127099"/>
                </a:cubicBezTo>
                <a:lnTo>
                  <a:pt x="65484" y="178631"/>
                </a:lnTo>
                <a:lnTo>
                  <a:pt x="65708" y="178631"/>
                </a:lnTo>
                <a:lnTo>
                  <a:pt x="77242" y="135806"/>
                </a:lnTo>
                <a:lnTo>
                  <a:pt x="67047" y="123899"/>
                </a:lnTo>
                <a:cubicBezTo>
                  <a:pt x="66042" y="122709"/>
                  <a:pt x="65484" y="121221"/>
                  <a:pt x="65484" y="119658"/>
                </a:cubicBezTo>
                <a:cubicBezTo>
                  <a:pt x="65484" y="116049"/>
                  <a:pt x="68387" y="113147"/>
                  <a:pt x="71996" y="113147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1" name="Text 29"/>
          <p:cNvSpPr/>
          <p:nvPr/>
        </p:nvSpPr>
        <p:spPr>
          <a:xfrm>
            <a:off x="4886771" y="1262063"/>
            <a:ext cx="8651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Manager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886771" y="1516063"/>
            <a:ext cx="825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Kezelői szint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362896" y="181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4362896" y="181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5" name="Shape 33"/>
          <p:cNvSpPr/>
          <p:nvPr/>
        </p:nvSpPr>
        <p:spPr>
          <a:xfrm>
            <a:off x="4489896" y="1944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6" name="Text 34"/>
          <p:cNvSpPr/>
          <p:nvPr/>
        </p:nvSpPr>
        <p:spPr>
          <a:xfrm>
            <a:off x="4696271" y="1912938"/>
            <a:ext cx="1746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Minden Dolgozo Jogosultság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696271" y="2135188"/>
            <a:ext cx="1738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kibővített funkciók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362896" y="245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4362896" y="245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0" name="Shape 38"/>
          <p:cNvSpPr/>
          <p:nvPr/>
        </p:nvSpPr>
        <p:spPr>
          <a:xfrm>
            <a:off x="4489896" y="2579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5875" y="15875"/>
                </a:moveTo>
                <a:cubicBezTo>
                  <a:pt x="15875" y="11485"/>
                  <a:pt x="12328" y="7938"/>
                  <a:pt x="7938" y="7938"/>
                </a:cubicBezTo>
                <a:cubicBezTo>
                  <a:pt x="3547" y="7938"/>
                  <a:pt x="0" y="11485"/>
                  <a:pt x="0" y="15875"/>
                </a:cubicBezTo>
                <a:lnTo>
                  <a:pt x="0" y="99219"/>
                </a:lnTo>
                <a:cubicBezTo>
                  <a:pt x="0" y="110182"/>
                  <a:pt x="8880" y="119063"/>
                  <a:pt x="19844" y="119063"/>
                </a:cubicBezTo>
                <a:lnTo>
                  <a:pt x="119063" y="119063"/>
                </a:lnTo>
                <a:cubicBezTo>
                  <a:pt x="123453" y="119063"/>
                  <a:pt x="127000" y="115515"/>
                  <a:pt x="127000" y="111125"/>
                </a:cubicBezTo>
                <a:cubicBezTo>
                  <a:pt x="127000" y="106735"/>
                  <a:pt x="123453" y="103188"/>
                  <a:pt x="119063" y="103188"/>
                </a:cubicBezTo>
                <a:lnTo>
                  <a:pt x="19844" y="103188"/>
                </a:lnTo>
                <a:cubicBezTo>
                  <a:pt x="17661" y="103188"/>
                  <a:pt x="15875" y="101402"/>
                  <a:pt x="15875" y="99219"/>
                </a:cubicBezTo>
                <a:lnTo>
                  <a:pt x="15875" y="15875"/>
                </a:lnTo>
                <a:close/>
                <a:moveTo>
                  <a:pt x="116731" y="37356"/>
                </a:moveTo>
                <a:cubicBezTo>
                  <a:pt x="119831" y="34255"/>
                  <a:pt x="119831" y="29220"/>
                  <a:pt x="116731" y="26119"/>
                </a:cubicBezTo>
                <a:cubicBezTo>
                  <a:pt x="113630" y="23019"/>
                  <a:pt x="108595" y="23019"/>
                  <a:pt x="105494" y="26119"/>
                </a:cubicBezTo>
                <a:lnTo>
                  <a:pt x="79375" y="52263"/>
                </a:lnTo>
                <a:lnTo>
                  <a:pt x="65137" y="38050"/>
                </a:lnTo>
                <a:cubicBezTo>
                  <a:pt x="62037" y="34950"/>
                  <a:pt x="57001" y="34950"/>
                  <a:pt x="53901" y="38050"/>
                </a:cubicBezTo>
                <a:lnTo>
                  <a:pt x="30088" y="61863"/>
                </a:lnTo>
                <a:cubicBezTo>
                  <a:pt x="26988" y="64963"/>
                  <a:pt x="26988" y="69999"/>
                  <a:pt x="30088" y="73099"/>
                </a:cubicBezTo>
                <a:cubicBezTo>
                  <a:pt x="33189" y="76200"/>
                  <a:pt x="38224" y="76200"/>
                  <a:pt x="41325" y="73099"/>
                </a:cubicBezTo>
                <a:lnTo>
                  <a:pt x="59531" y="54893"/>
                </a:lnTo>
                <a:lnTo>
                  <a:pt x="73769" y="69131"/>
                </a:lnTo>
                <a:cubicBezTo>
                  <a:pt x="76870" y="72231"/>
                  <a:pt x="81905" y="72231"/>
                  <a:pt x="85006" y="69131"/>
                </a:cubicBezTo>
                <a:lnTo>
                  <a:pt x="116756" y="37381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1" name="Text 39"/>
          <p:cNvSpPr/>
          <p:nvPr/>
        </p:nvSpPr>
        <p:spPr>
          <a:xfrm>
            <a:off x="4696271" y="2547938"/>
            <a:ext cx="2389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696271" y="2770188"/>
            <a:ext cx="2381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Alap statisztikák és kimutatások megtekintése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362896" y="308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4362896" y="308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5" name="Shape 43"/>
          <p:cNvSpPr/>
          <p:nvPr/>
        </p:nvSpPr>
        <p:spPr>
          <a:xfrm>
            <a:off x="4481959" y="3214688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0" y="35247"/>
                </a:moveTo>
                <a:lnTo>
                  <a:pt x="0" y="119063"/>
                </a:lnTo>
                <a:cubicBezTo>
                  <a:pt x="0" y="123453"/>
                  <a:pt x="3547" y="127000"/>
                  <a:pt x="7938" y="127000"/>
                </a:cubicBezTo>
                <a:cubicBezTo>
                  <a:pt x="12328" y="127000"/>
                  <a:pt x="15875" y="123453"/>
                  <a:pt x="15875" y="119063"/>
                </a:cubicBezTo>
                <a:lnTo>
                  <a:pt x="15875" y="59531"/>
                </a:lnTo>
                <a:cubicBezTo>
                  <a:pt x="15875" y="55141"/>
                  <a:pt x="19422" y="51594"/>
                  <a:pt x="23812" y="51594"/>
                </a:cubicBezTo>
                <a:lnTo>
                  <a:pt x="119063" y="51594"/>
                </a:lnTo>
                <a:cubicBezTo>
                  <a:pt x="123453" y="51594"/>
                  <a:pt x="127000" y="55141"/>
                  <a:pt x="127000" y="59531"/>
                </a:cubicBezTo>
                <a:lnTo>
                  <a:pt x="127000" y="119063"/>
                </a:lnTo>
                <a:cubicBezTo>
                  <a:pt x="127000" y="123453"/>
                  <a:pt x="130547" y="127000"/>
                  <a:pt x="134938" y="127000"/>
                </a:cubicBezTo>
                <a:cubicBezTo>
                  <a:pt x="139328" y="127000"/>
                  <a:pt x="142875" y="123453"/>
                  <a:pt x="142875" y="119063"/>
                </a:cubicBezTo>
                <a:lnTo>
                  <a:pt x="142875" y="35247"/>
                </a:lnTo>
                <a:cubicBezTo>
                  <a:pt x="142875" y="28426"/>
                  <a:pt x="138509" y="22349"/>
                  <a:pt x="132011" y="20191"/>
                </a:cubicBezTo>
                <a:lnTo>
                  <a:pt x="75208" y="1265"/>
                </a:lnTo>
                <a:cubicBezTo>
                  <a:pt x="72752" y="446"/>
                  <a:pt x="70123" y="446"/>
                  <a:pt x="67667" y="1265"/>
                </a:cubicBezTo>
                <a:lnTo>
                  <a:pt x="10864" y="20191"/>
                </a:lnTo>
                <a:cubicBezTo>
                  <a:pt x="4366" y="22349"/>
                  <a:pt x="0" y="28426"/>
                  <a:pt x="0" y="35247"/>
                </a:cubicBezTo>
                <a:close/>
                <a:moveTo>
                  <a:pt x="115094" y="63500"/>
                </a:moveTo>
                <a:lnTo>
                  <a:pt x="27781" y="63500"/>
                </a:lnTo>
                <a:lnTo>
                  <a:pt x="27781" y="79375"/>
                </a:lnTo>
                <a:lnTo>
                  <a:pt x="115094" y="79375"/>
                </a:lnTo>
                <a:lnTo>
                  <a:pt x="115094" y="63500"/>
                </a:lnTo>
                <a:close/>
                <a:moveTo>
                  <a:pt x="27781" y="103188"/>
                </a:moveTo>
                <a:lnTo>
                  <a:pt x="115094" y="103188"/>
                </a:lnTo>
                <a:lnTo>
                  <a:pt x="115094" y="87313"/>
                </a:lnTo>
                <a:lnTo>
                  <a:pt x="27781" y="87313"/>
                </a:lnTo>
                <a:lnTo>
                  <a:pt x="27781" y="103188"/>
                </a:lnTo>
                <a:close/>
                <a:moveTo>
                  <a:pt x="115094" y="111125"/>
                </a:moveTo>
                <a:lnTo>
                  <a:pt x="27781" y="111125"/>
                </a:lnTo>
                <a:lnTo>
                  <a:pt x="27781" y="127000"/>
                </a:lnTo>
                <a:lnTo>
                  <a:pt x="115094" y="127000"/>
                </a:lnTo>
                <a:lnTo>
                  <a:pt x="115094" y="11112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6" name="Text 44"/>
          <p:cNvSpPr/>
          <p:nvPr/>
        </p:nvSpPr>
        <p:spPr>
          <a:xfrm>
            <a:off x="4696271" y="3182938"/>
            <a:ext cx="1333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 Megtekintés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4696271" y="3405188"/>
            <a:ext cx="1325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készlet áttekintése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362896" y="372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4362896" y="372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0" name="Shape 48"/>
          <p:cNvSpPr/>
          <p:nvPr/>
        </p:nvSpPr>
        <p:spPr>
          <a:xfrm>
            <a:off x="4489896" y="3849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24668" y="37356"/>
                </a:moveTo>
                <a:lnTo>
                  <a:pt x="100856" y="61168"/>
                </a:lnTo>
                <a:cubicBezTo>
                  <a:pt x="98574" y="63450"/>
                  <a:pt x="95176" y="64120"/>
                  <a:pt x="92199" y="62880"/>
                </a:cubicBezTo>
                <a:cubicBezTo>
                  <a:pt x="89222" y="61640"/>
                  <a:pt x="87313" y="58762"/>
                  <a:pt x="87313" y="55563"/>
                </a:cubicBezTo>
                <a:lnTo>
                  <a:pt x="87313" y="39688"/>
                </a:lnTo>
                <a:lnTo>
                  <a:pt x="7938" y="39688"/>
                </a:lnTo>
                <a:cubicBezTo>
                  <a:pt x="3547" y="39688"/>
                  <a:pt x="0" y="36140"/>
                  <a:pt x="0" y="31750"/>
                </a:cubicBezTo>
                <a:cubicBezTo>
                  <a:pt x="0" y="27360"/>
                  <a:pt x="3547" y="23812"/>
                  <a:pt x="7938" y="23812"/>
                </a:cubicBezTo>
                <a:lnTo>
                  <a:pt x="87313" y="23812"/>
                </a:lnTo>
                <a:lnTo>
                  <a:pt x="87313" y="7938"/>
                </a:lnTo>
                <a:cubicBezTo>
                  <a:pt x="87313" y="4738"/>
                  <a:pt x="89247" y="1836"/>
                  <a:pt x="92224" y="595"/>
                </a:cubicBezTo>
                <a:cubicBezTo>
                  <a:pt x="95200" y="-645"/>
                  <a:pt x="98599" y="50"/>
                  <a:pt x="100881" y="2307"/>
                </a:cubicBezTo>
                <a:lnTo>
                  <a:pt x="124693" y="26119"/>
                </a:lnTo>
                <a:cubicBezTo>
                  <a:pt x="127794" y="29220"/>
                  <a:pt x="127794" y="34255"/>
                  <a:pt x="124693" y="37356"/>
                </a:cubicBezTo>
                <a:close/>
                <a:moveTo>
                  <a:pt x="26119" y="124668"/>
                </a:moveTo>
                <a:lnTo>
                  <a:pt x="2307" y="100856"/>
                </a:lnTo>
                <a:cubicBezTo>
                  <a:pt x="-794" y="97755"/>
                  <a:pt x="-794" y="92720"/>
                  <a:pt x="2307" y="89619"/>
                </a:cubicBezTo>
                <a:lnTo>
                  <a:pt x="26119" y="65807"/>
                </a:lnTo>
                <a:cubicBezTo>
                  <a:pt x="28401" y="63525"/>
                  <a:pt x="31800" y="62855"/>
                  <a:pt x="34776" y="64095"/>
                </a:cubicBezTo>
                <a:cubicBezTo>
                  <a:pt x="37753" y="65336"/>
                  <a:pt x="39688" y="68238"/>
                  <a:pt x="39688" y="71438"/>
                </a:cubicBezTo>
                <a:lnTo>
                  <a:pt x="39688" y="87313"/>
                </a:lnTo>
                <a:lnTo>
                  <a:pt x="119063" y="87313"/>
                </a:lnTo>
                <a:cubicBezTo>
                  <a:pt x="123453" y="87313"/>
                  <a:pt x="127000" y="90860"/>
                  <a:pt x="127000" y="95250"/>
                </a:cubicBezTo>
                <a:cubicBezTo>
                  <a:pt x="127000" y="99640"/>
                  <a:pt x="123453" y="103188"/>
                  <a:pt x="119063" y="103188"/>
                </a:cubicBezTo>
                <a:lnTo>
                  <a:pt x="39688" y="103188"/>
                </a:lnTo>
                <a:lnTo>
                  <a:pt x="39688" y="119063"/>
                </a:lnTo>
                <a:cubicBezTo>
                  <a:pt x="39688" y="122262"/>
                  <a:pt x="37753" y="125164"/>
                  <a:pt x="34776" y="126405"/>
                </a:cubicBezTo>
                <a:cubicBezTo>
                  <a:pt x="31800" y="127645"/>
                  <a:pt x="28401" y="126950"/>
                  <a:pt x="26119" y="12469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1" name="Text 49"/>
          <p:cNvSpPr/>
          <p:nvPr/>
        </p:nvSpPr>
        <p:spPr>
          <a:xfrm>
            <a:off x="4696271" y="3817938"/>
            <a:ext cx="2071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Kiadás/Visszavétel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696271" y="4040188"/>
            <a:ext cx="20637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Ruhák kiadása és visszavétele rögzítése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362896" y="435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4362896" y="435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5" name="Shape 53"/>
          <p:cNvSpPr/>
          <p:nvPr/>
        </p:nvSpPr>
        <p:spPr>
          <a:xfrm>
            <a:off x="4474021" y="4484688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79375" y="3969"/>
                </a:moveTo>
                <a:cubicBezTo>
                  <a:pt x="93613" y="3969"/>
                  <a:pt x="105172" y="15528"/>
                  <a:pt x="105172" y="29766"/>
                </a:cubicBezTo>
                <a:cubicBezTo>
                  <a:pt x="105172" y="44003"/>
                  <a:pt x="93613" y="55563"/>
                  <a:pt x="79375" y="55563"/>
                </a:cubicBezTo>
                <a:cubicBezTo>
                  <a:pt x="65137" y="55563"/>
                  <a:pt x="53578" y="44003"/>
                  <a:pt x="53578" y="29766"/>
                </a:cubicBezTo>
                <a:cubicBezTo>
                  <a:pt x="53578" y="15528"/>
                  <a:pt x="65137" y="3969"/>
                  <a:pt x="79375" y="3969"/>
                </a:cubicBezTo>
                <a:close/>
                <a:moveTo>
                  <a:pt x="23812" y="21828"/>
                </a:moveTo>
                <a:cubicBezTo>
                  <a:pt x="33669" y="21828"/>
                  <a:pt x="41672" y="29831"/>
                  <a:pt x="41672" y="39688"/>
                </a:cubicBezTo>
                <a:cubicBezTo>
                  <a:pt x="41672" y="49544"/>
                  <a:pt x="33669" y="57547"/>
                  <a:pt x="23812" y="57547"/>
                </a:cubicBezTo>
                <a:cubicBezTo>
                  <a:pt x="13956" y="57547"/>
                  <a:pt x="5953" y="49544"/>
                  <a:pt x="5953" y="39688"/>
                </a:cubicBezTo>
                <a:cubicBezTo>
                  <a:pt x="5953" y="29831"/>
                  <a:pt x="13956" y="21828"/>
                  <a:pt x="23812" y="21828"/>
                </a:cubicBezTo>
                <a:close/>
                <a:moveTo>
                  <a:pt x="0" y="103188"/>
                </a:moveTo>
                <a:cubicBezTo>
                  <a:pt x="0" y="85651"/>
                  <a:pt x="14213" y="71438"/>
                  <a:pt x="31750" y="71438"/>
                </a:cubicBezTo>
                <a:cubicBezTo>
                  <a:pt x="34925" y="71438"/>
                  <a:pt x="38001" y="71909"/>
                  <a:pt x="40903" y="72777"/>
                </a:cubicBezTo>
                <a:cubicBezTo>
                  <a:pt x="32742" y="81905"/>
                  <a:pt x="27781" y="93960"/>
                  <a:pt x="27781" y="107156"/>
                </a:cubicBezTo>
                <a:lnTo>
                  <a:pt x="27781" y="111125"/>
                </a:lnTo>
                <a:cubicBezTo>
                  <a:pt x="27781" y="113953"/>
                  <a:pt x="28377" y="116632"/>
                  <a:pt x="29443" y="119063"/>
                </a:cubicBezTo>
                <a:lnTo>
                  <a:pt x="7938" y="119063"/>
                </a:lnTo>
                <a:cubicBezTo>
                  <a:pt x="3547" y="119063"/>
                  <a:pt x="0" y="115515"/>
                  <a:pt x="0" y="111125"/>
                </a:cubicBezTo>
                <a:lnTo>
                  <a:pt x="0" y="103188"/>
                </a:lnTo>
                <a:close/>
                <a:moveTo>
                  <a:pt x="129307" y="119063"/>
                </a:moveTo>
                <a:cubicBezTo>
                  <a:pt x="130373" y="116632"/>
                  <a:pt x="130969" y="113953"/>
                  <a:pt x="130969" y="111125"/>
                </a:cubicBezTo>
                <a:lnTo>
                  <a:pt x="130969" y="107156"/>
                </a:lnTo>
                <a:cubicBezTo>
                  <a:pt x="130969" y="93960"/>
                  <a:pt x="126008" y="81905"/>
                  <a:pt x="117847" y="72777"/>
                </a:cubicBezTo>
                <a:cubicBezTo>
                  <a:pt x="120749" y="71909"/>
                  <a:pt x="123825" y="71438"/>
                  <a:pt x="127000" y="71438"/>
                </a:cubicBezTo>
                <a:cubicBezTo>
                  <a:pt x="144537" y="71438"/>
                  <a:pt x="158750" y="85651"/>
                  <a:pt x="158750" y="103188"/>
                </a:cubicBezTo>
                <a:lnTo>
                  <a:pt x="158750" y="111125"/>
                </a:lnTo>
                <a:cubicBezTo>
                  <a:pt x="158750" y="115515"/>
                  <a:pt x="155203" y="119063"/>
                  <a:pt x="150813" y="119063"/>
                </a:cubicBezTo>
                <a:lnTo>
                  <a:pt x="129307" y="119063"/>
                </a:lnTo>
                <a:close/>
                <a:moveTo>
                  <a:pt x="117078" y="39688"/>
                </a:moveTo>
                <a:cubicBezTo>
                  <a:pt x="117078" y="29831"/>
                  <a:pt x="125081" y="21828"/>
                  <a:pt x="134938" y="21828"/>
                </a:cubicBezTo>
                <a:cubicBezTo>
                  <a:pt x="144794" y="21828"/>
                  <a:pt x="152797" y="29831"/>
                  <a:pt x="152797" y="39687"/>
                </a:cubicBezTo>
                <a:cubicBezTo>
                  <a:pt x="152797" y="49544"/>
                  <a:pt x="144794" y="57547"/>
                  <a:pt x="134938" y="57547"/>
                </a:cubicBezTo>
                <a:cubicBezTo>
                  <a:pt x="125081" y="57547"/>
                  <a:pt x="117078" y="49544"/>
                  <a:pt x="117078" y="39688"/>
                </a:cubicBezTo>
                <a:close/>
                <a:moveTo>
                  <a:pt x="39688" y="107156"/>
                </a:moveTo>
                <a:cubicBezTo>
                  <a:pt x="39688" y="85229"/>
                  <a:pt x="57448" y="67469"/>
                  <a:pt x="79375" y="67469"/>
                </a:cubicBezTo>
                <a:cubicBezTo>
                  <a:pt x="101302" y="67469"/>
                  <a:pt x="119063" y="85229"/>
                  <a:pt x="119063" y="107156"/>
                </a:cubicBezTo>
                <a:lnTo>
                  <a:pt x="119063" y="111125"/>
                </a:lnTo>
                <a:cubicBezTo>
                  <a:pt x="119063" y="115515"/>
                  <a:pt x="115515" y="119063"/>
                  <a:pt x="111125" y="119063"/>
                </a:cubicBezTo>
                <a:lnTo>
                  <a:pt x="47625" y="119063"/>
                </a:lnTo>
                <a:cubicBezTo>
                  <a:pt x="43235" y="119063"/>
                  <a:pt x="39688" y="115515"/>
                  <a:pt x="39688" y="111125"/>
                </a:cubicBezTo>
                <a:lnTo>
                  <a:pt x="39688" y="107156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6" name="Text 54"/>
          <p:cNvSpPr/>
          <p:nvPr/>
        </p:nvSpPr>
        <p:spPr>
          <a:xfrm>
            <a:off x="4696271" y="4452938"/>
            <a:ext cx="2293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Dolgozók Ruhái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696271" y="4675188"/>
            <a:ext cx="2286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Más dolgozók munkaruháinak megtekintése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4362896" y="499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4362896" y="499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0" name="Shape 58"/>
          <p:cNvSpPr/>
          <p:nvPr/>
        </p:nvSpPr>
        <p:spPr>
          <a:xfrm>
            <a:off x="4474021" y="5119688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5953" y="-3969"/>
                </a:moveTo>
                <a:cubicBezTo>
                  <a:pt x="2654" y="-3969"/>
                  <a:pt x="0" y="-1315"/>
                  <a:pt x="0" y="1984"/>
                </a:cubicBezTo>
                <a:cubicBezTo>
                  <a:pt x="0" y="5283"/>
                  <a:pt x="2654" y="7938"/>
                  <a:pt x="5953" y="7938"/>
                </a:cubicBezTo>
                <a:lnTo>
                  <a:pt x="17190" y="7938"/>
                </a:lnTo>
                <a:cubicBezTo>
                  <a:pt x="18157" y="7938"/>
                  <a:pt x="18976" y="8632"/>
                  <a:pt x="19149" y="9575"/>
                </a:cubicBezTo>
                <a:lnTo>
                  <a:pt x="32072" y="80590"/>
                </a:lnTo>
                <a:cubicBezTo>
                  <a:pt x="33610" y="89074"/>
                  <a:pt x="41002" y="95250"/>
                  <a:pt x="49634" y="95250"/>
                </a:cubicBezTo>
                <a:lnTo>
                  <a:pt x="113109" y="95250"/>
                </a:lnTo>
                <a:cubicBezTo>
                  <a:pt x="116408" y="95250"/>
                  <a:pt x="119063" y="92596"/>
                  <a:pt x="119063" y="89297"/>
                </a:cubicBezTo>
                <a:cubicBezTo>
                  <a:pt x="119063" y="85998"/>
                  <a:pt x="116408" y="83344"/>
                  <a:pt x="113109" y="83344"/>
                </a:cubicBezTo>
                <a:lnTo>
                  <a:pt x="49634" y="83344"/>
                </a:lnTo>
                <a:cubicBezTo>
                  <a:pt x="46757" y="83344"/>
                  <a:pt x="44301" y="81285"/>
                  <a:pt x="43780" y="78457"/>
                </a:cubicBezTo>
                <a:lnTo>
                  <a:pt x="42515" y="71438"/>
                </a:lnTo>
                <a:lnTo>
                  <a:pt x="117822" y="71438"/>
                </a:lnTo>
                <a:cubicBezTo>
                  <a:pt x="125462" y="71438"/>
                  <a:pt x="132011" y="66005"/>
                  <a:pt x="133424" y="58489"/>
                </a:cubicBezTo>
                <a:lnTo>
                  <a:pt x="141114" y="17338"/>
                </a:lnTo>
                <a:cubicBezTo>
                  <a:pt x="142032" y="12452"/>
                  <a:pt x="138286" y="7938"/>
                  <a:pt x="133300" y="7938"/>
                </a:cubicBezTo>
                <a:lnTo>
                  <a:pt x="30931" y="7938"/>
                </a:lnTo>
                <a:lnTo>
                  <a:pt x="30832" y="7441"/>
                </a:lnTo>
                <a:cubicBezTo>
                  <a:pt x="29642" y="843"/>
                  <a:pt x="23887" y="-3969"/>
                  <a:pt x="17165" y="-3969"/>
                </a:cubicBezTo>
                <a:lnTo>
                  <a:pt x="5953" y="-3969"/>
                </a:lnTo>
                <a:close/>
                <a:moveTo>
                  <a:pt x="51594" y="127000"/>
                </a:moveTo>
                <a:cubicBezTo>
                  <a:pt x="58165" y="127000"/>
                  <a:pt x="63500" y="121665"/>
                  <a:pt x="63500" y="115094"/>
                </a:cubicBezTo>
                <a:cubicBezTo>
                  <a:pt x="63500" y="108523"/>
                  <a:pt x="58165" y="103188"/>
                  <a:pt x="51594" y="103188"/>
                </a:cubicBezTo>
                <a:cubicBezTo>
                  <a:pt x="45023" y="103188"/>
                  <a:pt x="39688" y="108523"/>
                  <a:pt x="39688" y="115094"/>
                </a:cubicBezTo>
                <a:cubicBezTo>
                  <a:pt x="39688" y="121665"/>
                  <a:pt x="45023" y="127000"/>
                  <a:pt x="51594" y="127000"/>
                </a:cubicBezTo>
                <a:close/>
                <a:moveTo>
                  <a:pt x="107156" y="127000"/>
                </a:moveTo>
                <a:cubicBezTo>
                  <a:pt x="113727" y="127000"/>
                  <a:pt x="119063" y="121665"/>
                  <a:pt x="119063" y="115094"/>
                </a:cubicBezTo>
                <a:cubicBezTo>
                  <a:pt x="119063" y="108523"/>
                  <a:pt x="113727" y="103188"/>
                  <a:pt x="107156" y="103188"/>
                </a:cubicBezTo>
                <a:cubicBezTo>
                  <a:pt x="100585" y="103188"/>
                  <a:pt x="95250" y="108523"/>
                  <a:pt x="95250" y="115094"/>
                </a:cubicBezTo>
                <a:cubicBezTo>
                  <a:pt x="95250" y="121665"/>
                  <a:pt x="100585" y="127000"/>
                  <a:pt x="107156" y="12700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1" name="Text 59"/>
          <p:cNvSpPr/>
          <p:nvPr/>
        </p:nvSpPr>
        <p:spPr>
          <a:xfrm>
            <a:off x="4696271" y="5087938"/>
            <a:ext cx="241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Rendelések Kezelése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4696271" y="5310188"/>
            <a:ext cx="2405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Rendelések létrehozása és státusz módosítása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4362896" y="562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64" name="Shape 62"/>
          <p:cNvSpPr/>
          <p:nvPr/>
        </p:nvSpPr>
        <p:spPr>
          <a:xfrm>
            <a:off x="4362896" y="562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5" name="Shape 63"/>
          <p:cNvSpPr/>
          <p:nvPr/>
        </p:nvSpPr>
        <p:spPr>
          <a:xfrm>
            <a:off x="4505771" y="575468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0" y="15875"/>
                </a:moveTo>
                <a:cubicBezTo>
                  <a:pt x="0" y="7119"/>
                  <a:pt x="7119" y="0"/>
                  <a:pt x="15875" y="0"/>
                </a:cubicBezTo>
                <a:lnTo>
                  <a:pt x="52958" y="0"/>
                </a:lnTo>
                <a:cubicBezTo>
                  <a:pt x="57175" y="0"/>
                  <a:pt x="61218" y="1662"/>
                  <a:pt x="64195" y="4638"/>
                </a:cubicBezTo>
                <a:lnTo>
                  <a:pt x="90612" y="31080"/>
                </a:lnTo>
                <a:cubicBezTo>
                  <a:pt x="93588" y="34057"/>
                  <a:pt x="95250" y="38100"/>
                  <a:pt x="95250" y="42317"/>
                </a:cubicBezTo>
                <a:lnTo>
                  <a:pt x="95250" y="111125"/>
                </a:lnTo>
                <a:cubicBezTo>
                  <a:pt x="95250" y="119881"/>
                  <a:pt x="88131" y="127000"/>
                  <a:pt x="7937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15875"/>
                </a:lnTo>
                <a:close/>
                <a:moveTo>
                  <a:pt x="51594" y="14511"/>
                </a:moveTo>
                <a:lnTo>
                  <a:pt x="51594" y="37703"/>
                </a:lnTo>
                <a:cubicBezTo>
                  <a:pt x="51594" y="41002"/>
                  <a:pt x="54248" y="43656"/>
                  <a:pt x="57547" y="43656"/>
                </a:cubicBezTo>
                <a:lnTo>
                  <a:pt x="80739" y="43656"/>
                </a:lnTo>
                <a:lnTo>
                  <a:pt x="51594" y="14511"/>
                </a:lnTo>
                <a:close/>
                <a:moveTo>
                  <a:pt x="29766" y="63500"/>
                </a:moveTo>
                <a:cubicBezTo>
                  <a:pt x="26467" y="63500"/>
                  <a:pt x="23812" y="66154"/>
                  <a:pt x="23812" y="69453"/>
                </a:cubicBezTo>
                <a:cubicBezTo>
                  <a:pt x="23812" y="72752"/>
                  <a:pt x="26467" y="75406"/>
                  <a:pt x="29766" y="75406"/>
                </a:cubicBezTo>
                <a:lnTo>
                  <a:pt x="65484" y="75406"/>
                </a:lnTo>
                <a:cubicBezTo>
                  <a:pt x="68783" y="75406"/>
                  <a:pt x="71438" y="72752"/>
                  <a:pt x="71438" y="69453"/>
                </a:cubicBezTo>
                <a:cubicBezTo>
                  <a:pt x="71438" y="66154"/>
                  <a:pt x="68783" y="63500"/>
                  <a:pt x="65484" y="63500"/>
                </a:cubicBezTo>
                <a:lnTo>
                  <a:pt x="29766" y="63500"/>
                </a:lnTo>
                <a:close/>
                <a:moveTo>
                  <a:pt x="29766" y="87313"/>
                </a:moveTo>
                <a:cubicBezTo>
                  <a:pt x="26467" y="87313"/>
                  <a:pt x="23812" y="89967"/>
                  <a:pt x="23812" y="93266"/>
                </a:cubicBezTo>
                <a:cubicBezTo>
                  <a:pt x="23812" y="96565"/>
                  <a:pt x="26467" y="99219"/>
                  <a:pt x="29766" y="99219"/>
                </a:cubicBezTo>
                <a:lnTo>
                  <a:pt x="65484" y="99219"/>
                </a:lnTo>
                <a:cubicBezTo>
                  <a:pt x="68783" y="99219"/>
                  <a:pt x="71438" y="96565"/>
                  <a:pt x="71438" y="93266"/>
                </a:cubicBezTo>
                <a:cubicBezTo>
                  <a:pt x="71438" y="89967"/>
                  <a:pt x="68783" y="87313"/>
                  <a:pt x="65484" y="87313"/>
                </a:cubicBezTo>
                <a:lnTo>
                  <a:pt x="29766" y="8731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6" name="Text 64"/>
          <p:cNvSpPr/>
          <p:nvPr/>
        </p:nvSpPr>
        <p:spPr>
          <a:xfrm>
            <a:off x="4696271" y="5722938"/>
            <a:ext cx="171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Egyszerű Jelentések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4696271" y="5945188"/>
            <a:ext cx="1706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Alapvető statisztikai kimutatások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4347021" y="6298406"/>
            <a:ext cx="3500438" cy="7938"/>
          </a:xfrm>
          <a:custGeom>
            <a:avLst/>
            <a:gdLst/>
            <a:ahLst/>
            <a:cxnLst/>
            <a:rect l="l" t="t" r="r" b="b"/>
            <a:pathLst>
              <a:path w="3500438" h="7938">
                <a:moveTo>
                  <a:pt x="0" y="0"/>
                </a:moveTo>
                <a:lnTo>
                  <a:pt x="3500438" y="0"/>
                </a:lnTo>
                <a:lnTo>
                  <a:pt x="3500438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69" name="Text 67"/>
          <p:cNvSpPr/>
          <p:nvPr/>
        </p:nvSpPr>
        <p:spPr>
          <a:xfrm>
            <a:off x="4347021" y="6429375"/>
            <a:ext cx="809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Jogosultságok: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7613055" y="6397625"/>
            <a:ext cx="301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10+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8110761" y="1115219"/>
            <a:ext cx="3762375" cy="5635625"/>
          </a:xfrm>
          <a:custGeom>
            <a:avLst/>
            <a:gdLst/>
            <a:ahLst/>
            <a:cxnLst/>
            <a:rect l="l" t="t" r="r" b="b"/>
            <a:pathLst>
              <a:path w="3762375" h="5635625">
                <a:moveTo>
                  <a:pt x="95263" y="0"/>
                </a:moveTo>
                <a:lnTo>
                  <a:pt x="3667112" y="0"/>
                </a:lnTo>
                <a:cubicBezTo>
                  <a:pt x="3719724" y="0"/>
                  <a:pt x="3762375" y="42651"/>
                  <a:pt x="3762375" y="95263"/>
                </a:cubicBezTo>
                <a:lnTo>
                  <a:pt x="3762375" y="5540362"/>
                </a:lnTo>
                <a:cubicBezTo>
                  <a:pt x="3762375" y="5592974"/>
                  <a:pt x="3719724" y="5635625"/>
                  <a:pt x="3667112" y="5635625"/>
                </a:cubicBezTo>
                <a:lnTo>
                  <a:pt x="95263" y="5635625"/>
                </a:lnTo>
                <a:cubicBezTo>
                  <a:pt x="42651" y="5635625"/>
                  <a:pt x="0" y="5592974"/>
                  <a:pt x="0" y="5540362"/>
                </a:cubicBezTo>
                <a:lnTo>
                  <a:pt x="0" y="95263"/>
                </a:lnTo>
                <a:cubicBezTo>
                  <a:pt x="0" y="42686"/>
                  <a:pt x="42686" y="0"/>
                  <a:pt x="95263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72" name="Shape 70"/>
          <p:cNvSpPr/>
          <p:nvPr/>
        </p:nvSpPr>
        <p:spPr>
          <a:xfrm>
            <a:off x="8241729" y="124618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3A5F7A">
              <a:alpha val="40000"/>
            </a:srgbClr>
          </a:solidFill>
          <a:ln/>
        </p:spPr>
      </p:sp>
      <p:sp>
        <p:nvSpPr>
          <p:cNvPr id="73" name="Shape 71"/>
          <p:cNvSpPr/>
          <p:nvPr/>
        </p:nvSpPr>
        <p:spPr>
          <a:xfrm>
            <a:off x="8356823" y="137318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10579" y="190500"/>
                </a:lnTo>
                <a:cubicBezTo>
                  <a:pt x="97110" y="174650"/>
                  <a:pt x="89297" y="154223"/>
                  <a:pt x="89297" y="132606"/>
                </a:cubicBezTo>
                <a:lnTo>
                  <a:pt x="89297" y="121034"/>
                </a:lnTo>
                <a:cubicBezTo>
                  <a:pt x="89297" y="118318"/>
                  <a:pt x="89669" y="115639"/>
                  <a:pt x="90376" y="113109"/>
                </a:cubicBezTo>
                <a:lnTo>
                  <a:pt x="72293" y="113109"/>
                </a:lnTo>
                <a:close/>
                <a:moveTo>
                  <a:pt x="165683" y="181756"/>
                </a:moveTo>
                <a:lnTo>
                  <a:pt x="160734" y="184100"/>
                </a:lnTo>
                <a:lnTo>
                  <a:pt x="160734" y="114114"/>
                </a:lnTo>
                <a:lnTo>
                  <a:pt x="196453" y="126020"/>
                </a:lnTo>
                <a:lnTo>
                  <a:pt x="196453" y="133313"/>
                </a:lnTo>
                <a:cubicBezTo>
                  <a:pt x="196453" y="154074"/>
                  <a:pt x="184472" y="172938"/>
                  <a:pt x="165683" y="181794"/>
                </a:cubicBezTo>
                <a:close/>
                <a:moveTo>
                  <a:pt x="156976" y="96552"/>
                </a:moveTo>
                <a:lnTo>
                  <a:pt x="115305" y="110430"/>
                </a:lnTo>
                <a:cubicBezTo>
                  <a:pt x="110430" y="112068"/>
                  <a:pt x="107156" y="116607"/>
                  <a:pt x="107156" y="121741"/>
                </a:cubicBezTo>
                <a:lnTo>
                  <a:pt x="107156" y="133313"/>
                </a:lnTo>
                <a:cubicBezTo>
                  <a:pt x="107156" y="160995"/>
                  <a:pt x="123155" y="186184"/>
                  <a:pt x="148158" y="197941"/>
                </a:cubicBezTo>
                <a:lnTo>
                  <a:pt x="155042" y="201178"/>
                </a:lnTo>
                <a:cubicBezTo>
                  <a:pt x="156828" y="201997"/>
                  <a:pt x="158762" y="202443"/>
                  <a:pt x="160697" y="202443"/>
                </a:cubicBezTo>
                <a:cubicBezTo>
                  <a:pt x="162632" y="202443"/>
                  <a:pt x="164604" y="201997"/>
                  <a:pt x="166353" y="201178"/>
                </a:cubicBezTo>
                <a:lnTo>
                  <a:pt x="173236" y="197941"/>
                </a:lnTo>
                <a:cubicBezTo>
                  <a:pt x="198313" y="186147"/>
                  <a:pt x="214313" y="160958"/>
                  <a:pt x="214313" y="133276"/>
                </a:cubicBezTo>
                <a:lnTo>
                  <a:pt x="214313" y="121704"/>
                </a:lnTo>
                <a:cubicBezTo>
                  <a:pt x="214313" y="116570"/>
                  <a:pt x="211038" y="112030"/>
                  <a:pt x="206164" y="110393"/>
                </a:cubicBezTo>
                <a:lnTo>
                  <a:pt x="164492" y="96515"/>
                </a:lnTo>
                <a:cubicBezTo>
                  <a:pt x="162037" y="95696"/>
                  <a:pt x="159395" y="95696"/>
                  <a:pt x="156976" y="96515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74" name="Text 72"/>
          <p:cNvSpPr/>
          <p:nvPr/>
        </p:nvSpPr>
        <p:spPr>
          <a:xfrm>
            <a:off x="8781479" y="1262063"/>
            <a:ext cx="11668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8781479" y="1516063"/>
            <a:ext cx="1127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Rendszergazdai szint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8257604" y="181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77" name="Shape 75"/>
          <p:cNvSpPr/>
          <p:nvPr/>
        </p:nvSpPr>
        <p:spPr>
          <a:xfrm>
            <a:off x="8257604" y="181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78" name="Shape 76"/>
          <p:cNvSpPr/>
          <p:nvPr/>
        </p:nvSpPr>
        <p:spPr>
          <a:xfrm>
            <a:off x="8384604" y="1944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79" name="Text 77"/>
          <p:cNvSpPr/>
          <p:nvPr/>
        </p:nvSpPr>
        <p:spPr>
          <a:xfrm>
            <a:off x="8590979" y="1912938"/>
            <a:ext cx="1778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Minden Manager Jogosultság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8590979" y="2135188"/>
            <a:ext cx="177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teljes körű kezelési jogok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8257604" y="245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82" name="Shape 80"/>
          <p:cNvSpPr/>
          <p:nvPr/>
        </p:nvSpPr>
        <p:spPr>
          <a:xfrm>
            <a:off x="8257604" y="245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3" name="Shape 81"/>
          <p:cNvSpPr/>
          <p:nvPr/>
        </p:nvSpPr>
        <p:spPr>
          <a:xfrm>
            <a:off x="8368729" y="2579688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79375" y="55563"/>
                </a:moveTo>
                <a:cubicBezTo>
                  <a:pt x="93613" y="55563"/>
                  <a:pt x="105172" y="44003"/>
                  <a:pt x="105172" y="29766"/>
                </a:cubicBezTo>
                <a:cubicBezTo>
                  <a:pt x="105172" y="15528"/>
                  <a:pt x="93613" y="3969"/>
                  <a:pt x="79375" y="3969"/>
                </a:cubicBezTo>
                <a:cubicBezTo>
                  <a:pt x="65137" y="3969"/>
                  <a:pt x="53578" y="15528"/>
                  <a:pt x="53578" y="29766"/>
                </a:cubicBezTo>
                <a:cubicBezTo>
                  <a:pt x="53578" y="44003"/>
                  <a:pt x="65137" y="55563"/>
                  <a:pt x="79375" y="55563"/>
                </a:cubicBezTo>
                <a:close/>
                <a:moveTo>
                  <a:pt x="23812" y="57547"/>
                </a:moveTo>
                <a:cubicBezTo>
                  <a:pt x="33669" y="57547"/>
                  <a:pt x="41672" y="49544"/>
                  <a:pt x="41672" y="39688"/>
                </a:cubicBezTo>
                <a:cubicBezTo>
                  <a:pt x="41672" y="29831"/>
                  <a:pt x="33669" y="21828"/>
                  <a:pt x="23812" y="21828"/>
                </a:cubicBezTo>
                <a:cubicBezTo>
                  <a:pt x="13956" y="21828"/>
                  <a:pt x="5953" y="29831"/>
                  <a:pt x="5953" y="39688"/>
                </a:cubicBezTo>
                <a:cubicBezTo>
                  <a:pt x="5953" y="49544"/>
                  <a:pt x="13956" y="57547"/>
                  <a:pt x="23812" y="57547"/>
                </a:cubicBezTo>
                <a:close/>
                <a:moveTo>
                  <a:pt x="0" y="103188"/>
                </a:moveTo>
                <a:lnTo>
                  <a:pt x="0" y="111125"/>
                </a:lnTo>
                <a:cubicBezTo>
                  <a:pt x="0" y="115515"/>
                  <a:pt x="3547" y="119063"/>
                  <a:pt x="7938" y="119063"/>
                </a:cubicBezTo>
                <a:lnTo>
                  <a:pt x="29443" y="119063"/>
                </a:lnTo>
                <a:cubicBezTo>
                  <a:pt x="28377" y="116632"/>
                  <a:pt x="27781" y="113953"/>
                  <a:pt x="27781" y="111125"/>
                </a:cubicBezTo>
                <a:lnTo>
                  <a:pt x="27781" y="107156"/>
                </a:lnTo>
                <a:cubicBezTo>
                  <a:pt x="27781" y="93960"/>
                  <a:pt x="32742" y="81905"/>
                  <a:pt x="40903" y="72777"/>
                </a:cubicBezTo>
                <a:cubicBezTo>
                  <a:pt x="38001" y="71909"/>
                  <a:pt x="34925" y="71438"/>
                  <a:pt x="31750" y="71438"/>
                </a:cubicBezTo>
                <a:cubicBezTo>
                  <a:pt x="14213" y="71438"/>
                  <a:pt x="0" y="85651"/>
                  <a:pt x="0" y="103188"/>
                </a:cubicBezTo>
                <a:close/>
                <a:moveTo>
                  <a:pt x="152797" y="39688"/>
                </a:moveTo>
                <a:cubicBezTo>
                  <a:pt x="152797" y="29831"/>
                  <a:pt x="144794" y="21828"/>
                  <a:pt x="134938" y="21828"/>
                </a:cubicBezTo>
                <a:cubicBezTo>
                  <a:pt x="125081" y="21828"/>
                  <a:pt x="117078" y="29831"/>
                  <a:pt x="117078" y="39688"/>
                </a:cubicBezTo>
                <a:cubicBezTo>
                  <a:pt x="117078" y="49544"/>
                  <a:pt x="125081" y="57547"/>
                  <a:pt x="134938" y="57547"/>
                </a:cubicBezTo>
                <a:cubicBezTo>
                  <a:pt x="144794" y="57547"/>
                  <a:pt x="152797" y="49544"/>
                  <a:pt x="152797" y="39688"/>
                </a:cubicBezTo>
                <a:close/>
                <a:moveTo>
                  <a:pt x="39688" y="107156"/>
                </a:moveTo>
                <a:lnTo>
                  <a:pt x="39688" y="111125"/>
                </a:lnTo>
                <a:cubicBezTo>
                  <a:pt x="39688" y="115515"/>
                  <a:pt x="43235" y="119063"/>
                  <a:pt x="47625" y="119063"/>
                </a:cubicBezTo>
                <a:lnTo>
                  <a:pt x="86519" y="119063"/>
                </a:lnTo>
                <a:cubicBezTo>
                  <a:pt x="84758" y="113705"/>
                  <a:pt x="84956" y="108049"/>
                  <a:pt x="89173" y="103188"/>
                </a:cubicBezTo>
                <a:cubicBezTo>
                  <a:pt x="85700" y="99169"/>
                  <a:pt x="84088" y="93340"/>
                  <a:pt x="86345" y="87486"/>
                </a:cubicBezTo>
                <a:cubicBezTo>
                  <a:pt x="87982" y="83245"/>
                  <a:pt x="90289" y="79276"/>
                  <a:pt x="93142" y="75754"/>
                </a:cubicBezTo>
                <a:cubicBezTo>
                  <a:pt x="94481" y="74116"/>
                  <a:pt x="96019" y="72851"/>
                  <a:pt x="97681" y="71934"/>
                </a:cubicBezTo>
                <a:cubicBezTo>
                  <a:pt x="92199" y="69081"/>
                  <a:pt x="85973" y="67469"/>
                  <a:pt x="79375" y="67469"/>
                </a:cubicBezTo>
                <a:cubicBezTo>
                  <a:pt x="57448" y="67469"/>
                  <a:pt x="39688" y="85229"/>
                  <a:pt x="39688" y="107156"/>
                </a:cubicBezTo>
                <a:close/>
                <a:moveTo>
                  <a:pt x="154930" y="96217"/>
                </a:moveTo>
                <a:cubicBezTo>
                  <a:pt x="156493" y="95324"/>
                  <a:pt x="157287" y="93464"/>
                  <a:pt x="156617" y="91753"/>
                </a:cubicBezTo>
                <a:cubicBezTo>
                  <a:pt x="155426" y="88677"/>
                  <a:pt x="153764" y="85775"/>
                  <a:pt x="151681" y="83220"/>
                </a:cubicBezTo>
                <a:cubicBezTo>
                  <a:pt x="150540" y="81806"/>
                  <a:pt x="148530" y="81558"/>
                  <a:pt x="146968" y="82476"/>
                </a:cubicBezTo>
                <a:cubicBezTo>
                  <a:pt x="141560" y="85601"/>
                  <a:pt x="134913" y="81781"/>
                  <a:pt x="134913" y="75505"/>
                </a:cubicBezTo>
                <a:cubicBezTo>
                  <a:pt x="134913" y="73695"/>
                  <a:pt x="133697" y="72082"/>
                  <a:pt x="131911" y="71810"/>
                </a:cubicBezTo>
                <a:cubicBezTo>
                  <a:pt x="128712" y="71313"/>
                  <a:pt x="125264" y="71313"/>
                  <a:pt x="122064" y="71810"/>
                </a:cubicBezTo>
                <a:cubicBezTo>
                  <a:pt x="120278" y="72082"/>
                  <a:pt x="119062" y="73695"/>
                  <a:pt x="119062" y="75505"/>
                </a:cubicBezTo>
                <a:cubicBezTo>
                  <a:pt x="119062" y="81756"/>
                  <a:pt x="112415" y="85601"/>
                  <a:pt x="107007" y="82476"/>
                </a:cubicBezTo>
                <a:cubicBezTo>
                  <a:pt x="105445" y="81583"/>
                  <a:pt x="103436" y="81831"/>
                  <a:pt x="102295" y="83220"/>
                </a:cubicBezTo>
                <a:cubicBezTo>
                  <a:pt x="100211" y="85775"/>
                  <a:pt x="98549" y="88677"/>
                  <a:pt x="97358" y="91753"/>
                </a:cubicBezTo>
                <a:cubicBezTo>
                  <a:pt x="96713" y="93439"/>
                  <a:pt x="97482" y="95300"/>
                  <a:pt x="99045" y="96193"/>
                </a:cubicBezTo>
                <a:cubicBezTo>
                  <a:pt x="104477" y="99318"/>
                  <a:pt x="104477" y="106983"/>
                  <a:pt x="99045" y="110133"/>
                </a:cubicBezTo>
                <a:cubicBezTo>
                  <a:pt x="97482" y="111026"/>
                  <a:pt x="96689" y="112886"/>
                  <a:pt x="97358" y="114573"/>
                </a:cubicBezTo>
                <a:cubicBezTo>
                  <a:pt x="98549" y="117649"/>
                  <a:pt x="100211" y="120551"/>
                  <a:pt x="102295" y="123106"/>
                </a:cubicBezTo>
                <a:cubicBezTo>
                  <a:pt x="103436" y="124520"/>
                  <a:pt x="105445" y="124768"/>
                  <a:pt x="107007" y="123850"/>
                </a:cubicBezTo>
                <a:cubicBezTo>
                  <a:pt x="112415" y="120724"/>
                  <a:pt x="119062" y="124569"/>
                  <a:pt x="119062" y="130820"/>
                </a:cubicBezTo>
                <a:cubicBezTo>
                  <a:pt x="119062" y="132631"/>
                  <a:pt x="120278" y="134243"/>
                  <a:pt x="122064" y="134516"/>
                </a:cubicBezTo>
                <a:cubicBezTo>
                  <a:pt x="125264" y="135012"/>
                  <a:pt x="128712" y="135012"/>
                  <a:pt x="131911" y="134516"/>
                </a:cubicBezTo>
                <a:cubicBezTo>
                  <a:pt x="133697" y="134243"/>
                  <a:pt x="134913" y="132631"/>
                  <a:pt x="134913" y="130820"/>
                </a:cubicBezTo>
                <a:cubicBezTo>
                  <a:pt x="134913" y="124569"/>
                  <a:pt x="141560" y="120724"/>
                  <a:pt x="146968" y="123850"/>
                </a:cubicBezTo>
                <a:cubicBezTo>
                  <a:pt x="148530" y="124743"/>
                  <a:pt x="150540" y="124495"/>
                  <a:pt x="151681" y="123106"/>
                </a:cubicBezTo>
                <a:cubicBezTo>
                  <a:pt x="153764" y="120551"/>
                  <a:pt x="155426" y="117649"/>
                  <a:pt x="156617" y="114573"/>
                </a:cubicBezTo>
                <a:cubicBezTo>
                  <a:pt x="157262" y="112886"/>
                  <a:pt x="156493" y="111026"/>
                  <a:pt x="154930" y="110133"/>
                </a:cubicBezTo>
                <a:cubicBezTo>
                  <a:pt x="149498" y="107007"/>
                  <a:pt x="149498" y="99343"/>
                  <a:pt x="154930" y="96193"/>
                </a:cubicBezTo>
                <a:close/>
                <a:moveTo>
                  <a:pt x="117078" y="103188"/>
                </a:moveTo>
                <a:cubicBezTo>
                  <a:pt x="117078" y="97711"/>
                  <a:pt x="121524" y="93266"/>
                  <a:pt x="127000" y="93266"/>
                </a:cubicBezTo>
                <a:cubicBezTo>
                  <a:pt x="132476" y="93266"/>
                  <a:pt x="136922" y="97711"/>
                  <a:pt x="136922" y="103188"/>
                </a:cubicBezTo>
                <a:cubicBezTo>
                  <a:pt x="136922" y="108664"/>
                  <a:pt x="132476" y="113109"/>
                  <a:pt x="127000" y="113109"/>
                </a:cubicBezTo>
                <a:cubicBezTo>
                  <a:pt x="121524" y="113109"/>
                  <a:pt x="117078" y="108664"/>
                  <a:pt x="117078" y="10318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4" name="Text 82"/>
          <p:cNvSpPr/>
          <p:nvPr/>
        </p:nvSpPr>
        <p:spPr>
          <a:xfrm>
            <a:off x="8590979" y="2547938"/>
            <a:ext cx="2119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Dolgozók Kezelése</a:t>
            </a:r>
            <a:endParaRPr lang="en-US" sz="1600" dirty="0"/>
          </a:p>
        </p:txBody>
      </p:sp>
      <p:sp>
        <p:nvSpPr>
          <p:cNvPr id="85" name="Text 83"/>
          <p:cNvSpPr/>
          <p:nvPr/>
        </p:nvSpPr>
        <p:spPr>
          <a:xfrm>
            <a:off x="8590979" y="2770188"/>
            <a:ext cx="2111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körű dolgozói adatkezelés (CRUD)</a:t>
            </a:r>
            <a:endParaRPr lang="en-US" sz="1600" dirty="0"/>
          </a:p>
        </p:txBody>
      </p:sp>
      <p:sp>
        <p:nvSpPr>
          <p:cNvPr id="86" name="Shape 84"/>
          <p:cNvSpPr/>
          <p:nvPr/>
        </p:nvSpPr>
        <p:spPr>
          <a:xfrm>
            <a:off x="8257604" y="308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87" name="Shape 85"/>
          <p:cNvSpPr/>
          <p:nvPr/>
        </p:nvSpPr>
        <p:spPr>
          <a:xfrm>
            <a:off x="8257604" y="308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8" name="Shape 86"/>
          <p:cNvSpPr/>
          <p:nvPr/>
        </p:nvSpPr>
        <p:spPr>
          <a:xfrm>
            <a:off x="8384604" y="3214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55563" y="0"/>
                </a:moveTo>
                <a:lnTo>
                  <a:pt x="55563" y="15875"/>
                </a:lnTo>
                <a:cubicBezTo>
                  <a:pt x="55563" y="18058"/>
                  <a:pt x="57348" y="19844"/>
                  <a:pt x="59531" y="19844"/>
                </a:cubicBezTo>
                <a:lnTo>
                  <a:pt x="67469" y="19844"/>
                </a:lnTo>
                <a:cubicBezTo>
                  <a:pt x="69652" y="19844"/>
                  <a:pt x="71438" y="18058"/>
                  <a:pt x="71438" y="15875"/>
                </a:cubicBezTo>
                <a:lnTo>
                  <a:pt x="71438" y="0"/>
                </a:lnTo>
                <a:lnTo>
                  <a:pt x="79375" y="0"/>
                </a:lnTo>
                <a:cubicBezTo>
                  <a:pt x="88131" y="0"/>
                  <a:pt x="95250" y="7119"/>
                  <a:pt x="95250" y="15875"/>
                </a:cubicBezTo>
                <a:lnTo>
                  <a:pt x="95250" y="47625"/>
                </a:lnTo>
                <a:cubicBezTo>
                  <a:pt x="95250" y="48989"/>
                  <a:pt x="95076" y="50329"/>
                  <a:pt x="94754" y="51594"/>
                </a:cubicBezTo>
                <a:lnTo>
                  <a:pt x="32246" y="51594"/>
                </a:lnTo>
                <a:cubicBezTo>
                  <a:pt x="31924" y="50329"/>
                  <a:pt x="31750" y="48989"/>
                  <a:pt x="31750" y="47625"/>
                </a:cubicBezTo>
                <a:lnTo>
                  <a:pt x="31750" y="15875"/>
                </a:lnTo>
                <a:cubicBezTo>
                  <a:pt x="31750" y="7119"/>
                  <a:pt x="38869" y="0"/>
                  <a:pt x="47625" y="0"/>
                </a:cubicBezTo>
                <a:lnTo>
                  <a:pt x="55563" y="0"/>
                </a:lnTo>
                <a:close/>
                <a:moveTo>
                  <a:pt x="79375" y="127000"/>
                </a:moveTo>
                <a:cubicBezTo>
                  <a:pt x="76597" y="127000"/>
                  <a:pt x="73968" y="126281"/>
                  <a:pt x="71686" y="125016"/>
                </a:cubicBezTo>
                <a:cubicBezTo>
                  <a:pt x="74042" y="120923"/>
                  <a:pt x="75406" y="116185"/>
                  <a:pt x="75406" y="111125"/>
                </a:cubicBezTo>
                <a:lnTo>
                  <a:pt x="75406" y="79375"/>
                </a:lnTo>
                <a:cubicBezTo>
                  <a:pt x="75406" y="74315"/>
                  <a:pt x="74042" y="69577"/>
                  <a:pt x="71686" y="65484"/>
                </a:cubicBezTo>
                <a:cubicBezTo>
                  <a:pt x="73968" y="64219"/>
                  <a:pt x="76572" y="63500"/>
                  <a:pt x="79375" y="63500"/>
                </a:cubicBezTo>
                <a:lnTo>
                  <a:pt x="87313" y="63500"/>
                </a:lnTo>
                <a:lnTo>
                  <a:pt x="87313" y="79375"/>
                </a:lnTo>
                <a:cubicBezTo>
                  <a:pt x="87313" y="81558"/>
                  <a:pt x="89098" y="83344"/>
                  <a:pt x="91281" y="83344"/>
                </a:cubicBezTo>
                <a:lnTo>
                  <a:pt x="99219" y="83344"/>
                </a:lnTo>
                <a:cubicBezTo>
                  <a:pt x="101402" y="83344"/>
                  <a:pt x="103188" y="81558"/>
                  <a:pt x="103188" y="79375"/>
                </a:cubicBezTo>
                <a:lnTo>
                  <a:pt x="103188" y="63500"/>
                </a:lnTo>
                <a:lnTo>
                  <a:pt x="111125" y="63500"/>
                </a:lnTo>
                <a:cubicBezTo>
                  <a:pt x="119881" y="63500"/>
                  <a:pt x="127000" y="70619"/>
                  <a:pt x="127000" y="79375"/>
                </a:cubicBezTo>
                <a:lnTo>
                  <a:pt x="127000" y="111125"/>
                </a:lnTo>
                <a:cubicBezTo>
                  <a:pt x="127000" y="119881"/>
                  <a:pt x="119881" y="127000"/>
                  <a:pt x="111125" y="127000"/>
                </a:cubicBezTo>
                <a:lnTo>
                  <a:pt x="79375" y="127000"/>
                </a:lnTo>
                <a:close/>
                <a:moveTo>
                  <a:pt x="0" y="79375"/>
                </a:moveTo>
                <a:cubicBezTo>
                  <a:pt x="0" y="70619"/>
                  <a:pt x="7119" y="63500"/>
                  <a:pt x="15875" y="63500"/>
                </a:cubicBezTo>
                <a:lnTo>
                  <a:pt x="23812" y="63500"/>
                </a:lnTo>
                <a:lnTo>
                  <a:pt x="23812" y="79375"/>
                </a:lnTo>
                <a:cubicBezTo>
                  <a:pt x="23812" y="81558"/>
                  <a:pt x="25598" y="83344"/>
                  <a:pt x="27781" y="83344"/>
                </a:cubicBezTo>
                <a:lnTo>
                  <a:pt x="35719" y="83344"/>
                </a:lnTo>
                <a:cubicBezTo>
                  <a:pt x="37902" y="83344"/>
                  <a:pt x="39688" y="81558"/>
                  <a:pt x="39688" y="79375"/>
                </a:cubicBezTo>
                <a:lnTo>
                  <a:pt x="39688" y="63500"/>
                </a:lnTo>
                <a:lnTo>
                  <a:pt x="47625" y="63500"/>
                </a:lnTo>
                <a:cubicBezTo>
                  <a:pt x="56381" y="63500"/>
                  <a:pt x="63500" y="70619"/>
                  <a:pt x="63500" y="79375"/>
                </a:cubicBezTo>
                <a:lnTo>
                  <a:pt x="63500" y="111125"/>
                </a:lnTo>
                <a:cubicBezTo>
                  <a:pt x="63500" y="119881"/>
                  <a:pt x="56381" y="127000"/>
                  <a:pt x="4762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79375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9" name="Text 87"/>
          <p:cNvSpPr/>
          <p:nvPr/>
        </p:nvSpPr>
        <p:spPr>
          <a:xfrm>
            <a:off x="8590979" y="3182938"/>
            <a:ext cx="1778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 Kezelése</a:t>
            </a:r>
            <a:endParaRPr lang="en-US" sz="1600" dirty="0"/>
          </a:p>
        </p:txBody>
      </p:sp>
      <p:sp>
        <p:nvSpPr>
          <p:cNvPr id="90" name="Text 88"/>
          <p:cNvSpPr/>
          <p:nvPr/>
        </p:nvSpPr>
        <p:spPr>
          <a:xfrm>
            <a:off x="8590979" y="3405188"/>
            <a:ext cx="177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körű készletkezelés (CRUD)</a:t>
            </a:r>
            <a:endParaRPr lang="en-US" sz="1600" dirty="0"/>
          </a:p>
        </p:txBody>
      </p:sp>
      <p:sp>
        <p:nvSpPr>
          <p:cNvPr id="91" name="Shape 89"/>
          <p:cNvSpPr/>
          <p:nvPr/>
        </p:nvSpPr>
        <p:spPr>
          <a:xfrm>
            <a:off x="8257604" y="372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92" name="Shape 90"/>
          <p:cNvSpPr/>
          <p:nvPr/>
        </p:nvSpPr>
        <p:spPr>
          <a:xfrm>
            <a:off x="8257604" y="372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93" name="Shape 91"/>
          <p:cNvSpPr/>
          <p:nvPr/>
        </p:nvSpPr>
        <p:spPr>
          <a:xfrm>
            <a:off x="8400479" y="384968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77242" y="7938"/>
                </a:moveTo>
                <a:lnTo>
                  <a:pt x="79375" y="7938"/>
                </a:lnTo>
                <a:cubicBezTo>
                  <a:pt x="88131" y="7938"/>
                  <a:pt x="95250" y="15056"/>
                  <a:pt x="95250" y="23812"/>
                </a:cubicBezTo>
                <a:lnTo>
                  <a:pt x="95250" y="111125"/>
                </a:lnTo>
                <a:cubicBezTo>
                  <a:pt x="95250" y="119881"/>
                  <a:pt x="88131" y="127000"/>
                  <a:pt x="7937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23812"/>
                </a:lnTo>
                <a:cubicBezTo>
                  <a:pt x="0" y="15056"/>
                  <a:pt x="7119" y="7938"/>
                  <a:pt x="15875" y="7938"/>
                </a:cubicBezTo>
                <a:lnTo>
                  <a:pt x="18008" y="7938"/>
                </a:lnTo>
                <a:cubicBezTo>
                  <a:pt x="20737" y="3200"/>
                  <a:pt x="25871" y="0"/>
                  <a:pt x="31750" y="0"/>
                </a:cubicBezTo>
                <a:lnTo>
                  <a:pt x="63500" y="0"/>
                </a:lnTo>
                <a:cubicBezTo>
                  <a:pt x="69379" y="0"/>
                  <a:pt x="74513" y="3200"/>
                  <a:pt x="77242" y="7938"/>
                </a:cubicBezTo>
                <a:close/>
                <a:moveTo>
                  <a:pt x="61516" y="27781"/>
                </a:moveTo>
                <a:cubicBezTo>
                  <a:pt x="64815" y="27781"/>
                  <a:pt x="67469" y="25127"/>
                  <a:pt x="67469" y="21828"/>
                </a:cubicBezTo>
                <a:cubicBezTo>
                  <a:pt x="67469" y="18529"/>
                  <a:pt x="64815" y="15875"/>
                  <a:pt x="61516" y="15875"/>
                </a:cubicBezTo>
                <a:lnTo>
                  <a:pt x="33734" y="15875"/>
                </a:lnTo>
                <a:cubicBezTo>
                  <a:pt x="30435" y="15875"/>
                  <a:pt x="27781" y="18529"/>
                  <a:pt x="27781" y="21828"/>
                </a:cubicBezTo>
                <a:cubicBezTo>
                  <a:pt x="27781" y="25127"/>
                  <a:pt x="30435" y="27781"/>
                  <a:pt x="33734" y="27781"/>
                </a:cubicBezTo>
                <a:lnTo>
                  <a:pt x="61516" y="27781"/>
                </a:lnTo>
                <a:close/>
                <a:moveTo>
                  <a:pt x="31750" y="63500"/>
                </a:moveTo>
                <a:cubicBezTo>
                  <a:pt x="31750" y="59119"/>
                  <a:pt x="28193" y="55563"/>
                  <a:pt x="23812" y="55563"/>
                </a:cubicBezTo>
                <a:cubicBezTo>
                  <a:pt x="19432" y="55563"/>
                  <a:pt x="15875" y="59119"/>
                  <a:pt x="15875" y="63500"/>
                </a:cubicBezTo>
                <a:cubicBezTo>
                  <a:pt x="15875" y="67881"/>
                  <a:pt x="19432" y="71438"/>
                  <a:pt x="23812" y="71438"/>
                </a:cubicBezTo>
                <a:cubicBezTo>
                  <a:pt x="28193" y="71438"/>
                  <a:pt x="31750" y="67881"/>
                  <a:pt x="31750" y="63500"/>
                </a:cubicBezTo>
                <a:close/>
                <a:moveTo>
                  <a:pt x="39688" y="63500"/>
                </a:moveTo>
                <a:cubicBezTo>
                  <a:pt x="39688" y="66799"/>
                  <a:pt x="42342" y="69453"/>
                  <a:pt x="45641" y="69453"/>
                </a:cubicBezTo>
                <a:lnTo>
                  <a:pt x="73422" y="69453"/>
                </a:lnTo>
                <a:cubicBezTo>
                  <a:pt x="76721" y="69453"/>
                  <a:pt x="79375" y="66799"/>
                  <a:pt x="79375" y="63500"/>
                </a:cubicBezTo>
                <a:cubicBezTo>
                  <a:pt x="79375" y="60201"/>
                  <a:pt x="76721" y="57547"/>
                  <a:pt x="73422" y="57547"/>
                </a:cubicBezTo>
                <a:lnTo>
                  <a:pt x="45641" y="57547"/>
                </a:lnTo>
                <a:cubicBezTo>
                  <a:pt x="42342" y="57547"/>
                  <a:pt x="39688" y="60201"/>
                  <a:pt x="39688" y="63500"/>
                </a:cubicBezTo>
                <a:close/>
                <a:moveTo>
                  <a:pt x="39688" y="95250"/>
                </a:moveTo>
                <a:cubicBezTo>
                  <a:pt x="39688" y="98549"/>
                  <a:pt x="42342" y="101203"/>
                  <a:pt x="45641" y="101203"/>
                </a:cubicBezTo>
                <a:lnTo>
                  <a:pt x="73422" y="101203"/>
                </a:lnTo>
                <a:cubicBezTo>
                  <a:pt x="76721" y="101203"/>
                  <a:pt x="79375" y="98549"/>
                  <a:pt x="79375" y="95250"/>
                </a:cubicBezTo>
                <a:cubicBezTo>
                  <a:pt x="79375" y="91951"/>
                  <a:pt x="76721" y="89297"/>
                  <a:pt x="73422" y="89297"/>
                </a:cubicBezTo>
                <a:lnTo>
                  <a:pt x="45641" y="89297"/>
                </a:lnTo>
                <a:cubicBezTo>
                  <a:pt x="42342" y="89297"/>
                  <a:pt x="39688" y="91951"/>
                  <a:pt x="39688" y="95250"/>
                </a:cubicBezTo>
                <a:close/>
                <a:moveTo>
                  <a:pt x="23812" y="103188"/>
                </a:moveTo>
                <a:cubicBezTo>
                  <a:pt x="28193" y="103188"/>
                  <a:pt x="31750" y="99631"/>
                  <a:pt x="31750" y="95250"/>
                </a:cubicBezTo>
                <a:cubicBezTo>
                  <a:pt x="31750" y="90869"/>
                  <a:pt x="28193" y="87313"/>
                  <a:pt x="23812" y="87313"/>
                </a:cubicBezTo>
                <a:cubicBezTo>
                  <a:pt x="19432" y="87313"/>
                  <a:pt x="15875" y="90869"/>
                  <a:pt x="15875" y="95250"/>
                </a:cubicBezTo>
                <a:cubicBezTo>
                  <a:pt x="15875" y="99631"/>
                  <a:pt x="19432" y="103188"/>
                  <a:pt x="23812" y="10318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94" name="Text 92"/>
          <p:cNvSpPr/>
          <p:nvPr/>
        </p:nvSpPr>
        <p:spPr>
          <a:xfrm>
            <a:off x="8590979" y="3817938"/>
            <a:ext cx="186531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Rendelések Kezelése</a:t>
            </a:r>
            <a:endParaRPr lang="en-US" sz="1600" dirty="0"/>
          </a:p>
        </p:txBody>
      </p:sp>
      <p:sp>
        <p:nvSpPr>
          <p:cNvPr id="95" name="Text 93"/>
          <p:cNvSpPr/>
          <p:nvPr/>
        </p:nvSpPr>
        <p:spPr>
          <a:xfrm>
            <a:off x="8590979" y="4040188"/>
            <a:ext cx="1857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körű rendeléskezelés (CRUD)</a:t>
            </a:r>
            <a:endParaRPr lang="en-US" sz="1600" dirty="0"/>
          </a:p>
        </p:txBody>
      </p:sp>
      <p:sp>
        <p:nvSpPr>
          <p:cNvPr id="96" name="Shape 94"/>
          <p:cNvSpPr/>
          <p:nvPr/>
        </p:nvSpPr>
        <p:spPr>
          <a:xfrm>
            <a:off x="8257604" y="435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97" name="Shape 95"/>
          <p:cNvSpPr/>
          <p:nvPr/>
        </p:nvSpPr>
        <p:spPr>
          <a:xfrm>
            <a:off x="8257604" y="435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98" name="Shape 96"/>
          <p:cNvSpPr/>
          <p:nvPr/>
        </p:nvSpPr>
        <p:spPr>
          <a:xfrm>
            <a:off x="8376667" y="4484688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71438" y="15875"/>
                </a:moveTo>
                <a:cubicBezTo>
                  <a:pt x="97730" y="15875"/>
                  <a:pt x="119063" y="37207"/>
                  <a:pt x="119063" y="63500"/>
                </a:cubicBezTo>
                <a:cubicBezTo>
                  <a:pt x="119063" y="89793"/>
                  <a:pt x="97730" y="111125"/>
                  <a:pt x="71438" y="111125"/>
                </a:cubicBezTo>
                <a:cubicBezTo>
                  <a:pt x="55265" y="111125"/>
                  <a:pt x="40953" y="103063"/>
                  <a:pt x="32345" y="90711"/>
                </a:cubicBezTo>
                <a:cubicBezTo>
                  <a:pt x="29840" y="87114"/>
                  <a:pt x="24879" y="86246"/>
                  <a:pt x="21282" y="88751"/>
                </a:cubicBezTo>
                <a:cubicBezTo>
                  <a:pt x="17686" y="91256"/>
                  <a:pt x="16818" y="96217"/>
                  <a:pt x="19323" y="99814"/>
                </a:cubicBezTo>
                <a:cubicBezTo>
                  <a:pt x="30783" y="116235"/>
                  <a:pt x="49857" y="127000"/>
                  <a:pt x="71438" y="127000"/>
                </a:cubicBezTo>
                <a:cubicBezTo>
                  <a:pt x="106511" y="127000"/>
                  <a:pt x="134938" y="98574"/>
                  <a:pt x="134938" y="63500"/>
                </a:cubicBezTo>
                <a:cubicBezTo>
                  <a:pt x="134938" y="28426"/>
                  <a:pt x="106511" y="0"/>
                  <a:pt x="71438" y="0"/>
                </a:cubicBezTo>
                <a:cubicBezTo>
                  <a:pt x="50180" y="0"/>
                  <a:pt x="31378" y="10443"/>
                  <a:pt x="19844" y="26467"/>
                </a:cubicBezTo>
                <a:lnTo>
                  <a:pt x="19844" y="19844"/>
                </a:lnTo>
                <a:cubicBezTo>
                  <a:pt x="19844" y="15453"/>
                  <a:pt x="16297" y="11906"/>
                  <a:pt x="11906" y="11906"/>
                </a:cubicBezTo>
                <a:cubicBezTo>
                  <a:pt x="7516" y="11906"/>
                  <a:pt x="3969" y="15453"/>
                  <a:pt x="3969" y="19844"/>
                </a:cubicBezTo>
                <a:lnTo>
                  <a:pt x="3969" y="47625"/>
                </a:lnTo>
                <a:cubicBezTo>
                  <a:pt x="3969" y="52015"/>
                  <a:pt x="7516" y="55563"/>
                  <a:pt x="11906" y="55563"/>
                </a:cubicBezTo>
                <a:lnTo>
                  <a:pt x="18008" y="55563"/>
                </a:lnTo>
                <a:cubicBezTo>
                  <a:pt x="18132" y="55563"/>
                  <a:pt x="18256" y="55563"/>
                  <a:pt x="18380" y="55563"/>
                </a:cubicBezTo>
                <a:lnTo>
                  <a:pt x="39712" y="55563"/>
                </a:lnTo>
                <a:cubicBezTo>
                  <a:pt x="44103" y="55563"/>
                  <a:pt x="47650" y="52015"/>
                  <a:pt x="47650" y="47625"/>
                </a:cubicBezTo>
                <a:cubicBezTo>
                  <a:pt x="47650" y="43235"/>
                  <a:pt x="44103" y="39688"/>
                  <a:pt x="39712" y="39688"/>
                </a:cubicBezTo>
                <a:lnTo>
                  <a:pt x="30212" y="39688"/>
                </a:lnTo>
                <a:cubicBezTo>
                  <a:pt x="38422" y="25450"/>
                  <a:pt x="53826" y="15875"/>
                  <a:pt x="71438" y="15875"/>
                </a:cubicBezTo>
                <a:close/>
                <a:moveTo>
                  <a:pt x="77391" y="37703"/>
                </a:moveTo>
                <a:cubicBezTo>
                  <a:pt x="77391" y="34404"/>
                  <a:pt x="74737" y="31750"/>
                  <a:pt x="71438" y="31750"/>
                </a:cubicBezTo>
                <a:cubicBezTo>
                  <a:pt x="68138" y="31750"/>
                  <a:pt x="65484" y="34404"/>
                  <a:pt x="65484" y="37703"/>
                </a:cubicBezTo>
                <a:lnTo>
                  <a:pt x="65484" y="63500"/>
                </a:lnTo>
                <a:cubicBezTo>
                  <a:pt x="65484" y="65088"/>
                  <a:pt x="66104" y="66601"/>
                  <a:pt x="67221" y="67717"/>
                </a:cubicBezTo>
                <a:lnTo>
                  <a:pt x="85080" y="85576"/>
                </a:lnTo>
                <a:cubicBezTo>
                  <a:pt x="87412" y="87908"/>
                  <a:pt x="91182" y="87908"/>
                  <a:pt x="93489" y="85576"/>
                </a:cubicBezTo>
                <a:cubicBezTo>
                  <a:pt x="95796" y="83245"/>
                  <a:pt x="95821" y="79474"/>
                  <a:pt x="93489" y="77167"/>
                </a:cubicBezTo>
                <a:lnTo>
                  <a:pt x="77366" y="61044"/>
                </a:lnTo>
                <a:lnTo>
                  <a:pt x="77366" y="37703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99" name="Text 97"/>
          <p:cNvSpPr/>
          <p:nvPr/>
        </p:nvSpPr>
        <p:spPr>
          <a:xfrm>
            <a:off x="8590979" y="4452938"/>
            <a:ext cx="258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Rendszerlogok</a:t>
            </a:r>
            <a:endParaRPr lang="en-US" sz="1600" dirty="0"/>
          </a:p>
        </p:txBody>
      </p:sp>
      <p:sp>
        <p:nvSpPr>
          <p:cNvPr id="100" name="Text 98"/>
          <p:cNvSpPr/>
          <p:nvPr/>
        </p:nvSpPr>
        <p:spPr>
          <a:xfrm>
            <a:off x="8590979" y="4675188"/>
            <a:ext cx="2579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Rendszeresemények nyomon követése (tervezett)</a:t>
            </a:r>
            <a:endParaRPr lang="en-US" sz="1600" dirty="0"/>
          </a:p>
        </p:txBody>
      </p:sp>
      <p:sp>
        <p:nvSpPr>
          <p:cNvPr id="101" name="Shape 99"/>
          <p:cNvSpPr/>
          <p:nvPr/>
        </p:nvSpPr>
        <p:spPr>
          <a:xfrm>
            <a:off x="8257604" y="499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02" name="Shape 100"/>
          <p:cNvSpPr/>
          <p:nvPr/>
        </p:nvSpPr>
        <p:spPr>
          <a:xfrm>
            <a:off x="8257604" y="499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103" name="Shape 101"/>
          <p:cNvSpPr/>
          <p:nvPr/>
        </p:nvSpPr>
        <p:spPr>
          <a:xfrm>
            <a:off x="8384604" y="5119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7938" y="7938"/>
                </a:moveTo>
                <a:cubicBezTo>
                  <a:pt x="12328" y="7938"/>
                  <a:pt x="15875" y="11485"/>
                  <a:pt x="15875" y="15875"/>
                </a:cubicBezTo>
                <a:lnTo>
                  <a:pt x="15875" y="99219"/>
                </a:lnTo>
                <a:cubicBezTo>
                  <a:pt x="15875" y="101402"/>
                  <a:pt x="17661" y="103188"/>
                  <a:pt x="19844" y="103188"/>
                </a:cubicBezTo>
                <a:lnTo>
                  <a:pt x="119063" y="103188"/>
                </a:lnTo>
                <a:cubicBezTo>
                  <a:pt x="123453" y="103188"/>
                  <a:pt x="127000" y="106735"/>
                  <a:pt x="127000" y="111125"/>
                </a:cubicBezTo>
                <a:cubicBezTo>
                  <a:pt x="127000" y="115515"/>
                  <a:pt x="123453" y="119063"/>
                  <a:pt x="119063" y="119063"/>
                </a:cubicBezTo>
                <a:lnTo>
                  <a:pt x="19844" y="119063"/>
                </a:lnTo>
                <a:cubicBezTo>
                  <a:pt x="8880" y="119063"/>
                  <a:pt x="0" y="110182"/>
                  <a:pt x="0" y="99219"/>
                </a:cubicBezTo>
                <a:lnTo>
                  <a:pt x="0" y="15875"/>
                </a:lnTo>
                <a:cubicBezTo>
                  <a:pt x="0" y="11485"/>
                  <a:pt x="3547" y="7938"/>
                  <a:pt x="7938" y="7938"/>
                </a:cubicBezTo>
                <a:close/>
                <a:moveTo>
                  <a:pt x="31750" y="23812"/>
                </a:moveTo>
                <a:cubicBezTo>
                  <a:pt x="31750" y="19422"/>
                  <a:pt x="35297" y="15875"/>
                  <a:pt x="39688" y="15875"/>
                </a:cubicBezTo>
                <a:lnTo>
                  <a:pt x="87313" y="15875"/>
                </a:lnTo>
                <a:cubicBezTo>
                  <a:pt x="91703" y="15875"/>
                  <a:pt x="95250" y="19422"/>
                  <a:pt x="95250" y="23812"/>
                </a:cubicBezTo>
                <a:cubicBezTo>
                  <a:pt x="95250" y="28203"/>
                  <a:pt x="91703" y="31750"/>
                  <a:pt x="87313" y="31750"/>
                </a:cubicBezTo>
                <a:lnTo>
                  <a:pt x="39688" y="31750"/>
                </a:lnTo>
                <a:cubicBezTo>
                  <a:pt x="35297" y="31750"/>
                  <a:pt x="31750" y="28203"/>
                  <a:pt x="31750" y="23812"/>
                </a:cubicBezTo>
                <a:close/>
                <a:moveTo>
                  <a:pt x="39688" y="43656"/>
                </a:moveTo>
                <a:lnTo>
                  <a:pt x="71438" y="43656"/>
                </a:lnTo>
                <a:cubicBezTo>
                  <a:pt x="75828" y="43656"/>
                  <a:pt x="79375" y="47203"/>
                  <a:pt x="79375" y="51594"/>
                </a:cubicBezTo>
                <a:cubicBezTo>
                  <a:pt x="79375" y="55984"/>
                  <a:pt x="75828" y="59531"/>
                  <a:pt x="71438" y="59531"/>
                </a:cubicBezTo>
                <a:lnTo>
                  <a:pt x="39688" y="59531"/>
                </a:lnTo>
                <a:cubicBezTo>
                  <a:pt x="35297" y="59531"/>
                  <a:pt x="31750" y="55984"/>
                  <a:pt x="31750" y="51594"/>
                </a:cubicBezTo>
                <a:cubicBezTo>
                  <a:pt x="31750" y="47203"/>
                  <a:pt x="35297" y="43656"/>
                  <a:pt x="39688" y="43656"/>
                </a:cubicBezTo>
                <a:close/>
                <a:moveTo>
                  <a:pt x="39688" y="71438"/>
                </a:moveTo>
                <a:lnTo>
                  <a:pt x="103188" y="71438"/>
                </a:lnTo>
                <a:cubicBezTo>
                  <a:pt x="107578" y="71438"/>
                  <a:pt x="111125" y="74985"/>
                  <a:pt x="111125" y="79375"/>
                </a:cubicBezTo>
                <a:cubicBezTo>
                  <a:pt x="111125" y="83765"/>
                  <a:pt x="107578" y="87313"/>
                  <a:pt x="103188" y="87313"/>
                </a:cubicBezTo>
                <a:lnTo>
                  <a:pt x="39688" y="87313"/>
                </a:lnTo>
                <a:cubicBezTo>
                  <a:pt x="35297" y="87313"/>
                  <a:pt x="31750" y="83765"/>
                  <a:pt x="31750" y="79375"/>
                </a:cubicBezTo>
                <a:cubicBezTo>
                  <a:pt x="31750" y="74985"/>
                  <a:pt x="35297" y="71438"/>
                  <a:pt x="39688" y="7143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104" name="Text 102"/>
          <p:cNvSpPr/>
          <p:nvPr/>
        </p:nvSpPr>
        <p:spPr>
          <a:xfrm>
            <a:off x="8590979" y="5087938"/>
            <a:ext cx="2278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Haladó Jelentések</a:t>
            </a:r>
            <a:endParaRPr lang="en-US" sz="1600" dirty="0"/>
          </a:p>
        </p:txBody>
      </p:sp>
      <p:sp>
        <p:nvSpPr>
          <p:cNvPr id="105" name="Text 103"/>
          <p:cNvSpPr/>
          <p:nvPr/>
        </p:nvSpPr>
        <p:spPr>
          <a:xfrm>
            <a:off x="8590979" y="5310188"/>
            <a:ext cx="2270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Részletes statisztikák és analitika (tervezett)</a:t>
            </a:r>
            <a:endParaRPr lang="en-US" sz="1600" dirty="0"/>
          </a:p>
        </p:txBody>
      </p:sp>
      <p:sp>
        <p:nvSpPr>
          <p:cNvPr id="106" name="Shape 104"/>
          <p:cNvSpPr/>
          <p:nvPr/>
        </p:nvSpPr>
        <p:spPr>
          <a:xfrm>
            <a:off x="8241729" y="6298406"/>
            <a:ext cx="3500438" cy="7938"/>
          </a:xfrm>
          <a:custGeom>
            <a:avLst/>
            <a:gdLst/>
            <a:ahLst/>
            <a:cxnLst/>
            <a:rect l="l" t="t" r="r" b="b"/>
            <a:pathLst>
              <a:path w="3500438" h="7938">
                <a:moveTo>
                  <a:pt x="0" y="0"/>
                </a:moveTo>
                <a:lnTo>
                  <a:pt x="3500438" y="0"/>
                </a:lnTo>
                <a:lnTo>
                  <a:pt x="3500438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07" name="Text 105"/>
          <p:cNvSpPr/>
          <p:nvPr/>
        </p:nvSpPr>
        <p:spPr>
          <a:xfrm>
            <a:off x="8241729" y="6429375"/>
            <a:ext cx="809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Jogosultságok:</a:t>
            </a:r>
            <a:endParaRPr lang="en-US" sz="1600" dirty="0"/>
          </a:p>
        </p:txBody>
      </p:sp>
      <p:sp>
        <p:nvSpPr>
          <p:cNvPr id="108" name="Text 106"/>
          <p:cNvSpPr/>
          <p:nvPr/>
        </p:nvSpPr>
        <p:spPr>
          <a:xfrm>
            <a:off x="11357694" y="6397625"/>
            <a:ext cx="452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</a:t>
            </a:r>
            <a:endParaRPr lang="en-US" sz="1600" dirty="0"/>
          </a:p>
        </p:txBody>
      </p:sp>
      <p:sp>
        <p:nvSpPr>
          <p:cNvPr id="109" name="Shape 107"/>
          <p:cNvSpPr/>
          <p:nvPr/>
        </p:nvSpPr>
        <p:spPr>
          <a:xfrm>
            <a:off x="321469" y="6885781"/>
            <a:ext cx="11549063" cy="674688"/>
          </a:xfrm>
          <a:custGeom>
            <a:avLst/>
            <a:gdLst/>
            <a:ahLst/>
            <a:cxnLst/>
            <a:rect l="l" t="t" r="r" b="b"/>
            <a:pathLst>
              <a:path w="11549063" h="674688">
                <a:moveTo>
                  <a:pt x="95252" y="0"/>
                </a:moveTo>
                <a:lnTo>
                  <a:pt x="11453810" y="0"/>
                </a:lnTo>
                <a:cubicBezTo>
                  <a:pt x="11506417" y="0"/>
                  <a:pt x="11549063" y="42646"/>
                  <a:pt x="11549063" y="95252"/>
                </a:cubicBezTo>
                <a:lnTo>
                  <a:pt x="11549063" y="579435"/>
                </a:lnTo>
                <a:cubicBezTo>
                  <a:pt x="11549063" y="632042"/>
                  <a:pt x="11506417" y="674688"/>
                  <a:pt x="11453810" y="674688"/>
                </a:cubicBezTo>
                <a:lnTo>
                  <a:pt x="95252" y="674688"/>
                </a:lnTo>
                <a:cubicBezTo>
                  <a:pt x="42646" y="674688"/>
                  <a:pt x="0" y="632042"/>
                  <a:pt x="0" y="579435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3A5F7A">
                  <a:alpha val="20000"/>
                </a:srgbClr>
              </a:gs>
            </a:gsLst>
            <a:lin ang="0" scaled="1"/>
          </a:gra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110" name="Shape 108"/>
          <p:cNvSpPr/>
          <p:nvPr/>
        </p:nvSpPr>
        <p:spPr>
          <a:xfrm>
            <a:off x="476250" y="71278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11" name="Text 109"/>
          <p:cNvSpPr/>
          <p:nvPr/>
        </p:nvSpPr>
        <p:spPr>
          <a:xfrm>
            <a:off x="785813" y="7032625"/>
            <a:ext cx="3976687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Fontos Megjegyzés</a:t>
            </a:r>
            <a:endParaRPr lang="en-US" sz="1600" dirty="0"/>
          </a:p>
        </p:txBody>
      </p:sp>
      <p:sp>
        <p:nvSpPr>
          <p:cNvPr id="112" name="Text 110"/>
          <p:cNvSpPr/>
          <p:nvPr/>
        </p:nvSpPr>
        <p:spPr>
          <a:xfrm>
            <a:off x="785813" y="7254875"/>
            <a:ext cx="3960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jogosultságot a </a:t>
            </a:r>
            <a:r>
              <a:rPr lang="en-US" sz="875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Szerepkor</a:t>
            </a: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mező határozza meg (Dolgozo/Manager/Admin)</a:t>
            </a:r>
            <a:endParaRPr lang="en-US" sz="1600" dirty="0"/>
          </a:p>
        </p:txBody>
      </p:sp>
      <p:sp>
        <p:nvSpPr>
          <p:cNvPr id="113" name="Text 111"/>
          <p:cNvSpPr/>
          <p:nvPr/>
        </p:nvSpPr>
        <p:spPr>
          <a:xfrm>
            <a:off x="10636994" y="7016750"/>
            <a:ext cx="349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14" name="Text 112"/>
          <p:cNvSpPr/>
          <p:nvPr/>
        </p:nvSpPr>
        <p:spPr>
          <a:xfrm>
            <a:off x="10656838" y="7270750"/>
            <a:ext cx="309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Szint</a:t>
            </a:r>
            <a:endParaRPr lang="en-US" sz="1600" dirty="0"/>
          </a:p>
        </p:txBody>
      </p:sp>
      <p:sp>
        <p:nvSpPr>
          <p:cNvPr id="115" name="Text 113"/>
          <p:cNvSpPr/>
          <p:nvPr/>
        </p:nvSpPr>
        <p:spPr>
          <a:xfrm>
            <a:off x="11077525" y="7016750"/>
            <a:ext cx="70643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116" name="Text 114"/>
          <p:cNvSpPr/>
          <p:nvPr/>
        </p:nvSpPr>
        <p:spPr>
          <a:xfrm>
            <a:off x="11097369" y="7270750"/>
            <a:ext cx="6667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Biztonságos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hotwaxsystems.com/beef544d0d0f404ba2bc146289f598ec5ccbcade.jpeg"/>
          <p:cNvPicPr>
            <a:picLocks noChangeAspect="1"/>
          </p:cNvPicPr>
          <p:nvPr/>
        </p:nvPicPr>
        <p:blipFill>
          <a:blip r:embed="rId3">
            <a:alphaModFix amt="25000"/>
          </a:blip>
          <a:srcRect l="5556" r="555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66850" cy="390525"/>
          </a:xfrm>
          <a:custGeom>
            <a:avLst/>
            <a:gdLst/>
            <a:ahLst/>
            <a:cxnLst/>
            <a:rect l="l" t="t" r="r" b="b"/>
            <a:pathLst>
              <a:path w="1466850" h="390525">
                <a:moveTo>
                  <a:pt x="195263" y="0"/>
                </a:moveTo>
                <a:lnTo>
                  <a:pt x="1271588" y="0"/>
                </a:lnTo>
                <a:cubicBezTo>
                  <a:pt x="1379356" y="0"/>
                  <a:pt x="1466850" y="87494"/>
                  <a:pt x="1466850" y="195263"/>
                </a:cubicBezTo>
                <a:lnTo>
                  <a:pt x="1466850" y="195263"/>
                </a:lnTo>
                <a:cubicBezTo>
                  <a:pt x="1466850" y="303031"/>
                  <a:pt x="1379356" y="390525"/>
                  <a:pt x="127158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06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4105275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Funkciók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387667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rendszer központi funkcionalitásai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1274" y="341274"/>
            <a:ext cx="11569176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kern="0" spc="94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 Funkciók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1274" y="580165"/>
            <a:ext cx="11663026" cy="3412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1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Készletkezelés és Nyilvántartás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1274" y="1023821"/>
            <a:ext cx="955566" cy="34127"/>
          </a:xfrm>
          <a:custGeom>
            <a:avLst/>
            <a:gdLst/>
            <a:ahLst/>
            <a:cxnLst/>
            <a:rect l="l" t="t" r="r" b="b"/>
            <a:pathLst>
              <a:path w="955566" h="34127">
                <a:moveTo>
                  <a:pt x="17064" y="0"/>
                </a:moveTo>
                <a:lnTo>
                  <a:pt x="938502" y="0"/>
                </a:lnTo>
                <a:cubicBezTo>
                  <a:pt x="947926" y="0"/>
                  <a:pt x="955566" y="7640"/>
                  <a:pt x="955566" y="17064"/>
                </a:cubicBezTo>
                <a:lnTo>
                  <a:pt x="955566" y="17064"/>
                </a:lnTo>
                <a:cubicBezTo>
                  <a:pt x="955566" y="26488"/>
                  <a:pt x="947926" y="34127"/>
                  <a:pt x="938502" y="34127"/>
                </a:cubicBezTo>
                <a:lnTo>
                  <a:pt x="17064" y="34127"/>
                </a:lnTo>
                <a:cubicBezTo>
                  <a:pt x="7640" y="34127"/>
                  <a:pt x="0" y="26488"/>
                  <a:pt x="0" y="17064"/>
                </a:cubicBezTo>
                <a:lnTo>
                  <a:pt x="0" y="17064"/>
                </a:lnTo>
                <a:cubicBezTo>
                  <a:pt x="0" y="7640"/>
                  <a:pt x="7640" y="0"/>
                  <a:pt x="17064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45540" y="1198724"/>
            <a:ext cx="3728414" cy="1919664"/>
          </a:xfrm>
          <a:custGeom>
            <a:avLst/>
            <a:gdLst/>
            <a:ahLst/>
            <a:cxnLst/>
            <a:rect l="l" t="t" r="r" b="b"/>
            <a:pathLst>
              <a:path w="3728414" h="1919664">
                <a:moveTo>
                  <a:pt x="102376" y="0"/>
                </a:moveTo>
                <a:lnTo>
                  <a:pt x="3626039" y="0"/>
                </a:lnTo>
                <a:cubicBezTo>
                  <a:pt x="3682579" y="0"/>
                  <a:pt x="3728414" y="45835"/>
                  <a:pt x="3728414" y="102376"/>
                </a:cubicBezTo>
                <a:lnTo>
                  <a:pt x="3728414" y="1817288"/>
                </a:lnTo>
                <a:cubicBezTo>
                  <a:pt x="3728414" y="1873829"/>
                  <a:pt x="3682579" y="1919664"/>
                  <a:pt x="3626039" y="1919664"/>
                </a:cubicBezTo>
                <a:lnTo>
                  <a:pt x="102376" y="1919664"/>
                </a:lnTo>
                <a:cubicBezTo>
                  <a:pt x="45835" y="1919664"/>
                  <a:pt x="0" y="1873829"/>
                  <a:pt x="0" y="1817288"/>
                </a:cubicBezTo>
                <a:lnTo>
                  <a:pt x="0" y="102376"/>
                </a:lnTo>
                <a:cubicBezTo>
                  <a:pt x="0" y="45873"/>
                  <a:pt x="45873" y="0"/>
                  <a:pt x="10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86315" y="1339499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102382" y="0"/>
                </a:moveTo>
                <a:lnTo>
                  <a:pt x="307146" y="0"/>
                </a:lnTo>
                <a:cubicBezTo>
                  <a:pt x="363652" y="0"/>
                  <a:pt x="409528" y="45876"/>
                  <a:pt x="409528" y="102382"/>
                </a:cubicBezTo>
                <a:lnTo>
                  <a:pt x="409528" y="307146"/>
                </a:lnTo>
                <a:cubicBezTo>
                  <a:pt x="409528" y="363652"/>
                  <a:pt x="363652" y="409528"/>
                  <a:pt x="307146" y="409528"/>
                </a:cubicBezTo>
                <a:lnTo>
                  <a:pt x="102382" y="409528"/>
                </a:lnTo>
                <a:cubicBezTo>
                  <a:pt x="45876" y="409528"/>
                  <a:pt x="0" y="363652"/>
                  <a:pt x="0" y="307146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75899" y="1441881"/>
            <a:ext cx="230360" cy="204764"/>
          </a:xfrm>
          <a:custGeom>
            <a:avLst/>
            <a:gdLst/>
            <a:ahLst/>
            <a:cxnLst/>
            <a:rect l="l" t="t" r="r" b="b"/>
            <a:pathLst>
              <a:path w="230360" h="204764">
                <a:moveTo>
                  <a:pt x="0" y="56830"/>
                </a:moveTo>
                <a:lnTo>
                  <a:pt x="0" y="191966"/>
                </a:lnTo>
                <a:cubicBezTo>
                  <a:pt x="0" y="199045"/>
                  <a:pt x="5719" y="204764"/>
                  <a:pt x="12798" y="204764"/>
                </a:cubicBezTo>
                <a:cubicBezTo>
                  <a:pt x="19877" y="204764"/>
                  <a:pt x="25596" y="199045"/>
                  <a:pt x="25596" y="191966"/>
                </a:cubicBezTo>
                <a:lnTo>
                  <a:pt x="25596" y="95983"/>
                </a:lnTo>
                <a:cubicBezTo>
                  <a:pt x="25596" y="88904"/>
                  <a:pt x="31315" y="83185"/>
                  <a:pt x="38393" y="83185"/>
                </a:cubicBezTo>
                <a:lnTo>
                  <a:pt x="191966" y="83185"/>
                </a:lnTo>
                <a:cubicBezTo>
                  <a:pt x="199045" y="83185"/>
                  <a:pt x="204764" y="88904"/>
                  <a:pt x="204764" y="95983"/>
                </a:cubicBezTo>
                <a:lnTo>
                  <a:pt x="204764" y="191966"/>
                </a:lnTo>
                <a:cubicBezTo>
                  <a:pt x="204764" y="199045"/>
                  <a:pt x="210483" y="204764"/>
                  <a:pt x="217562" y="204764"/>
                </a:cubicBezTo>
                <a:cubicBezTo>
                  <a:pt x="224641" y="204764"/>
                  <a:pt x="230360" y="199045"/>
                  <a:pt x="230360" y="191966"/>
                </a:cubicBezTo>
                <a:lnTo>
                  <a:pt x="230360" y="56830"/>
                </a:lnTo>
                <a:cubicBezTo>
                  <a:pt x="230360" y="45832"/>
                  <a:pt x="223321" y="36034"/>
                  <a:pt x="212843" y="32554"/>
                </a:cubicBezTo>
                <a:lnTo>
                  <a:pt x="121259" y="2040"/>
                </a:lnTo>
                <a:cubicBezTo>
                  <a:pt x="117299" y="720"/>
                  <a:pt x="113060" y="720"/>
                  <a:pt x="109101" y="2040"/>
                </a:cubicBezTo>
                <a:lnTo>
                  <a:pt x="17517" y="32554"/>
                </a:lnTo>
                <a:cubicBezTo>
                  <a:pt x="7039" y="36034"/>
                  <a:pt x="0" y="45832"/>
                  <a:pt x="0" y="56830"/>
                </a:cubicBezTo>
                <a:close/>
                <a:moveTo>
                  <a:pt x="185568" y="102382"/>
                </a:moveTo>
                <a:lnTo>
                  <a:pt x="44792" y="102382"/>
                </a:lnTo>
                <a:lnTo>
                  <a:pt x="44792" y="127978"/>
                </a:lnTo>
                <a:lnTo>
                  <a:pt x="185568" y="127978"/>
                </a:lnTo>
                <a:lnTo>
                  <a:pt x="185568" y="102382"/>
                </a:lnTo>
                <a:close/>
                <a:moveTo>
                  <a:pt x="44792" y="166371"/>
                </a:moveTo>
                <a:lnTo>
                  <a:pt x="185568" y="166371"/>
                </a:lnTo>
                <a:lnTo>
                  <a:pt x="185568" y="140775"/>
                </a:lnTo>
                <a:lnTo>
                  <a:pt x="44792" y="140775"/>
                </a:lnTo>
                <a:lnTo>
                  <a:pt x="44792" y="166371"/>
                </a:lnTo>
                <a:close/>
                <a:moveTo>
                  <a:pt x="185568" y="179169"/>
                </a:moveTo>
                <a:lnTo>
                  <a:pt x="44792" y="179169"/>
                </a:lnTo>
                <a:lnTo>
                  <a:pt x="44792" y="204764"/>
                </a:lnTo>
                <a:lnTo>
                  <a:pt x="185568" y="204764"/>
                </a:lnTo>
                <a:lnTo>
                  <a:pt x="185568" y="179169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" name="Text 6"/>
          <p:cNvSpPr/>
          <p:nvPr/>
        </p:nvSpPr>
        <p:spPr>
          <a:xfrm>
            <a:off x="998225" y="1424817"/>
            <a:ext cx="1544263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 Nyilvántartás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86315" y="1851409"/>
            <a:ext cx="3515118" cy="409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körű készletkezelés ruhatípusok és mennyiségek szerint, valós idejű frissítésekkel.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0844" y="2388915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1" name="Text 9"/>
          <p:cNvSpPr/>
          <p:nvPr/>
        </p:nvSpPr>
        <p:spPr>
          <a:xfrm>
            <a:off x="703877" y="2363320"/>
            <a:ext cx="122858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Ruhatípusok kezelése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10844" y="2610743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3" name="Text 11"/>
          <p:cNvSpPr/>
          <p:nvPr/>
        </p:nvSpPr>
        <p:spPr>
          <a:xfrm>
            <a:off x="703877" y="2585148"/>
            <a:ext cx="1407754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Mennyiségi nyilvántartás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10844" y="2832571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5" name="Text 13"/>
          <p:cNvSpPr/>
          <p:nvPr/>
        </p:nvSpPr>
        <p:spPr>
          <a:xfrm>
            <a:off x="703877" y="2806976"/>
            <a:ext cx="1237117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Valós idejű frissítések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188600" y="1198724"/>
            <a:ext cx="3728414" cy="1919664"/>
          </a:xfrm>
          <a:custGeom>
            <a:avLst/>
            <a:gdLst/>
            <a:ahLst/>
            <a:cxnLst/>
            <a:rect l="l" t="t" r="r" b="b"/>
            <a:pathLst>
              <a:path w="3728414" h="1919664">
                <a:moveTo>
                  <a:pt x="102376" y="0"/>
                </a:moveTo>
                <a:lnTo>
                  <a:pt x="3626039" y="0"/>
                </a:lnTo>
                <a:cubicBezTo>
                  <a:pt x="3682579" y="0"/>
                  <a:pt x="3728414" y="45835"/>
                  <a:pt x="3728414" y="102376"/>
                </a:cubicBezTo>
                <a:lnTo>
                  <a:pt x="3728414" y="1817288"/>
                </a:lnTo>
                <a:cubicBezTo>
                  <a:pt x="3728414" y="1873829"/>
                  <a:pt x="3682579" y="1919664"/>
                  <a:pt x="3626039" y="1919664"/>
                </a:cubicBezTo>
                <a:lnTo>
                  <a:pt x="102376" y="1919664"/>
                </a:lnTo>
                <a:cubicBezTo>
                  <a:pt x="45835" y="1919664"/>
                  <a:pt x="0" y="1873829"/>
                  <a:pt x="0" y="1817288"/>
                </a:cubicBezTo>
                <a:lnTo>
                  <a:pt x="0" y="102376"/>
                </a:lnTo>
                <a:cubicBezTo>
                  <a:pt x="0" y="45873"/>
                  <a:pt x="45873" y="0"/>
                  <a:pt x="10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4329376" y="1339499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102382" y="0"/>
                </a:moveTo>
                <a:lnTo>
                  <a:pt x="307146" y="0"/>
                </a:lnTo>
                <a:cubicBezTo>
                  <a:pt x="363652" y="0"/>
                  <a:pt x="409528" y="45876"/>
                  <a:pt x="409528" y="102382"/>
                </a:cubicBezTo>
                <a:lnTo>
                  <a:pt x="409528" y="307146"/>
                </a:lnTo>
                <a:cubicBezTo>
                  <a:pt x="409528" y="363652"/>
                  <a:pt x="363652" y="409528"/>
                  <a:pt x="307146" y="409528"/>
                </a:cubicBezTo>
                <a:lnTo>
                  <a:pt x="102382" y="409528"/>
                </a:lnTo>
                <a:cubicBezTo>
                  <a:pt x="45876" y="409528"/>
                  <a:pt x="0" y="363652"/>
                  <a:pt x="0" y="307146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431758" y="1441881"/>
            <a:ext cx="204764" cy="204764"/>
          </a:xfrm>
          <a:custGeom>
            <a:avLst/>
            <a:gdLst/>
            <a:ahLst/>
            <a:cxnLst/>
            <a:rect l="l" t="t" r="r" b="b"/>
            <a:pathLst>
              <a:path w="204764" h="204764">
                <a:moveTo>
                  <a:pt x="201005" y="111421"/>
                </a:moveTo>
                <a:cubicBezTo>
                  <a:pt x="206004" y="106421"/>
                  <a:pt x="206004" y="98303"/>
                  <a:pt x="201005" y="93304"/>
                </a:cubicBezTo>
                <a:lnTo>
                  <a:pt x="137016" y="29315"/>
                </a:lnTo>
                <a:cubicBezTo>
                  <a:pt x="132017" y="24316"/>
                  <a:pt x="123898" y="24316"/>
                  <a:pt x="118899" y="29315"/>
                </a:cubicBezTo>
                <a:cubicBezTo>
                  <a:pt x="113900" y="34314"/>
                  <a:pt x="113900" y="42433"/>
                  <a:pt x="118899" y="47432"/>
                </a:cubicBezTo>
                <a:lnTo>
                  <a:pt x="161052" y="89584"/>
                </a:lnTo>
                <a:lnTo>
                  <a:pt x="12798" y="89584"/>
                </a:lnTo>
                <a:cubicBezTo>
                  <a:pt x="5719" y="89584"/>
                  <a:pt x="0" y="95303"/>
                  <a:pt x="0" y="102382"/>
                </a:cubicBezTo>
                <a:cubicBezTo>
                  <a:pt x="0" y="109461"/>
                  <a:pt x="5719" y="115180"/>
                  <a:pt x="12798" y="115180"/>
                </a:cubicBezTo>
                <a:lnTo>
                  <a:pt x="161052" y="115180"/>
                </a:lnTo>
                <a:lnTo>
                  <a:pt x="118899" y="157332"/>
                </a:lnTo>
                <a:cubicBezTo>
                  <a:pt x="113900" y="162332"/>
                  <a:pt x="113900" y="170450"/>
                  <a:pt x="118899" y="175449"/>
                </a:cubicBezTo>
                <a:cubicBezTo>
                  <a:pt x="123898" y="180448"/>
                  <a:pt x="132017" y="180448"/>
                  <a:pt x="137016" y="175449"/>
                </a:cubicBezTo>
                <a:lnTo>
                  <a:pt x="201005" y="11146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9" name="Text 17"/>
          <p:cNvSpPr/>
          <p:nvPr/>
        </p:nvSpPr>
        <p:spPr>
          <a:xfrm>
            <a:off x="4841286" y="1424817"/>
            <a:ext cx="1527199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Munkaruhák Kiadása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29376" y="1851409"/>
            <a:ext cx="3515118" cy="409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Egyszerű és gyors kiadási folyamat dolgozóknak, automatikus készletcsökkentéssel.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353905" y="2388915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2" name="Text 20"/>
          <p:cNvSpPr/>
          <p:nvPr/>
        </p:nvSpPr>
        <p:spPr>
          <a:xfrm>
            <a:off x="4546938" y="2363320"/>
            <a:ext cx="1194458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 kiválasztása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353905" y="2610743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4" name="Text 22"/>
          <p:cNvSpPr/>
          <p:nvPr/>
        </p:nvSpPr>
        <p:spPr>
          <a:xfrm>
            <a:off x="4546938" y="2585148"/>
            <a:ext cx="1015289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 kiválasztása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353905" y="2832571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6" name="Text 24"/>
          <p:cNvSpPr/>
          <p:nvPr/>
        </p:nvSpPr>
        <p:spPr>
          <a:xfrm>
            <a:off x="4546938" y="2806976"/>
            <a:ext cx="1211521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Automatikus rögzítés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45540" y="3229302"/>
            <a:ext cx="3728414" cy="1919664"/>
          </a:xfrm>
          <a:custGeom>
            <a:avLst/>
            <a:gdLst/>
            <a:ahLst/>
            <a:cxnLst/>
            <a:rect l="l" t="t" r="r" b="b"/>
            <a:pathLst>
              <a:path w="3728414" h="1919664">
                <a:moveTo>
                  <a:pt x="102376" y="0"/>
                </a:moveTo>
                <a:lnTo>
                  <a:pt x="3626039" y="0"/>
                </a:lnTo>
                <a:cubicBezTo>
                  <a:pt x="3682579" y="0"/>
                  <a:pt x="3728414" y="45835"/>
                  <a:pt x="3728414" y="102376"/>
                </a:cubicBezTo>
                <a:lnTo>
                  <a:pt x="3728414" y="1817288"/>
                </a:lnTo>
                <a:cubicBezTo>
                  <a:pt x="3728414" y="1873829"/>
                  <a:pt x="3682579" y="1919664"/>
                  <a:pt x="3626039" y="1919664"/>
                </a:cubicBezTo>
                <a:lnTo>
                  <a:pt x="102376" y="1919664"/>
                </a:lnTo>
                <a:cubicBezTo>
                  <a:pt x="45835" y="1919664"/>
                  <a:pt x="0" y="1873829"/>
                  <a:pt x="0" y="1817288"/>
                </a:cubicBezTo>
                <a:lnTo>
                  <a:pt x="0" y="102376"/>
                </a:lnTo>
                <a:cubicBezTo>
                  <a:pt x="0" y="45873"/>
                  <a:pt x="45873" y="0"/>
                  <a:pt x="10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486315" y="3370077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102382" y="0"/>
                </a:moveTo>
                <a:lnTo>
                  <a:pt x="307146" y="0"/>
                </a:lnTo>
                <a:cubicBezTo>
                  <a:pt x="363652" y="0"/>
                  <a:pt x="409528" y="45876"/>
                  <a:pt x="409528" y="102382"/>
                </a:cubicBezTo>
                <a:lnTo>
                  <a:pt x="409528" y="307146"/>
                </a:lnTo>
                <a:cubicBezTo>
                  <a:pt x="409528" y="363652"/>
                  <a:pt x="363652" y="409528"/>
                  <a:pt x="307146" y="409528"/>
                </a:cubicBezTo>
                <a:lnTo>
                  <a:pt x="102382" y="409528"/>
                </a:lnTo>
                <a:cubicBezTo>
                  <a:pt x="45876" y="409528"/>
                  <a:pt x="0" y="363652"/>
                  <a:pt x="0" y="307146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588697" y="3472459"/>
            <a:ext cx="204764" cy="204764"/>
          </a:xfrm>
          <a:custGeom>
            <a:avLst/>
            <a:gdLst/>
            <a:ahLst/>
            <a:cxnLst/>
            <a:rect l="l" t="t" r="r" b="b"/>
            <a:pathLst>
              <a:path w="204764" h="204764">
                <a:moveTo>
                  <a:pt x="3759" y="93344"/>
                </a:moveTo>
                <a:cubicBezTo>
                  <a:pt x="-1240" y="98343"/>
                  <a:pt x="-1240" y="106461"/>
                  <a:pt x="3759" y="111460"/>
                </a:cubicBezTo>
                <a:lnTo>
                  <a:pt x="67748" y="175449"/>
                </a:lnTo>
                <a:cubicBezTo>
                  <a:pt x="72747" y="180448"/>
                  <a:pt x="80866" y="180448"/>
                  <a:pt x="85865" y="175449"/>
                </a:cubicBezTo>
                <a:cubicBezTo>
                  <a:pt x="90864" y="170450"/>
                  <a:pt x="90864" y="162332"/>
                  <a:pt x="85865" y="157332"/>
                </a:cubicBezTo>
                <a:lnTo>
                  <a:pt x="43712" y="115180"/>
                </a:lnTo>
                <a:lnTo>
                  <a:pt x="191966" y="115180"/>
                </a:lnTo>
                <a:cubicBezTo>
                  <a:pt x="199045" y="115180"/>
                  <a:pt x="204764" y="109461"/>
                  <a:pt x="204764" y="102382"/>
                </a:cubicBezTo>
                <a:cubicBezTo>
                  <a:pt x="204764" y="95303"/>
                  <a:pt x="199045" y="89584"/>
                  <a:pt x="191966" y="89584"/>
                </a:cubicBezTo>
                <a:lnTo>
                  <a:pt x="43712" y="89584"/>
                </a:lnTo>
                <a:lnTo>
                  <a:pt x="85865" y="47432"/>
                </a:lnTo>
                <a:cubicBezTo>
                  <a:pt x="90864" y="42433"/>
                  <a:pt x="90864" y="34314"/>
                  <a:pt x="85865" y="29315"/>
                </a:cubicBezTo>
                <a:cubicBezTo>
                  <a:pt x="80866" y="24316"/>
                  <a:pt x="72747" y="24316"/>
                  <a:pt x="67748" y="29315"/>
                </a:cubicBezTo>
                <a:lnTo>
                  <a:pt x="3759" y="93304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0" name="Text 28"/>
          <p:cNvSpPr/>
          <p:nvPr/>
        </p:nvSpPr>
        <p:spPr>
          <a:xfrm>
            <a:off x="998225" y="3455395"/>
            <a:ext cx="1851409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Munkaruhák Visszavétele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86315" y="3881987"/>
            <a:ext cx="3515118" cy="409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Visszavételi folyamat minőségellenőrzéssel és automatikus készletnöveléssel.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10844" y="4419493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3" name="Text 31"/>
          <p:cNvSpPr/>
          <p:nvPr/>
        </p:nvSpPr>
        <p:spPr>
          <a:xfrm>
            <a:off x="703877" y="4393898"/>
            <a:ext cx="1057948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Minőség rögzítése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10844" y="4641321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5" name="Text 33"/>
          <p:cNvSpPr/>
          <p:nvPr/>
        </p:nvSpPr>
        <p:spPr>
          <a:xfrm>
            <a:off x="703877" y="4615726"/>
            <a:ext cx="1194458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Állapot kategórizálás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10844" y="4863149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7" name="Text 35"/>
          <p:cNvSpPr/>
          <p:nvPr/>
        </p:nvSpPr>
        <p:spPr>
          <a:xfrm>
            <a:off x="703877" y="4837554"/>
            <a:ext cx="1194458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Automatikus frissítés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188600" y="3229302"/>
            <a:ext cx="3728414" cy="1919664"/>
          </a:xfrm>
          <a:custGeom>
            <a:avLst/>
            <a:gdLst/>
            <a:ahLst/>
            <a:cxnLst/>
            <a:rect l="l" t="t" r="r" b="b"/>
            <a:pathLst>
              <a:path w="3728414" h="1919664">
                <a:moveTo>
                  <a:pt x="102376" y="0"/>
                </a:moveTo>
                <a:lnTo>
                  <a:pt x="3626039" y="0"/>
                </a:lnTo>
                <a:cubicBezTo>
                  <a:pt x="3682579" y="0"/>
                  <a:pt x="3728414" y="45835"/>
                  <a:pt x="3728414" y="102376"/>
                </a:cubicBezTo>
                <a:lnTo>
                  <a:pt x="3728414" y="1817288"/>
                </a:lnTo>
                <a:cubicBezTo>
                  <a:pt x="3728414" y="1873829"/>
                  <a:pt x="3682579" y="1919664"/>
                  <a:pt x="3626039" y="1919664"/>
                </a:cubicBezTo>
                <a:lnTo>
                  <a:pt x="102376" y="1919664"/>
                </a:lnTo>
                <a:cubicBezTo>
                  <a:pt x="45835" y="1919664"/>
                  <a:pt x="0" y="1873829"/>
                  <a:pt x="0" y="1817288"/>
                </a:cubicBezTo>
                <a:lnTo>
                  <a:pt x="0" y="102376"/>
                </a:lnTo>
                <a:cubicBezTo>
                  <a:pt x="0" y="45873"/>
                  <a:pt x="45873" y="0"/>
                  <a:pt x="10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4329376" y="3370077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102382" y="0"/>
                </a:moveTo>
                <a:lnTo>
                  <a:pt x="307146" y="0"/>
                </a:lnTo>
                <a:cubicBezTo>
                  <a:pt x="363652" y="0"/>
                  <a:pt x="409528" y="45876"/>
                  <a:pt x="409528" y="102382"/>
                </a:cubicBezTo>
                <a:lnTo>
                  <a:pt x="409528" y="307146"/>
                </a:lnTo>
                <a:cubicBezTo>
                  <a:pt x="409528" y="363652"/>
                  <a:pt x="363652" y="409528"/>
                  <a:pt x="307146" y="409528"/>
                </a:cubicBezTo>
                <a:lnTo>
                  <a:pt x="102382" y="409528"/>
                </a:lnTo>
                <a:cubicBezTo>
                  <a:pt x="45876" y="409528"/>
                  <a:pt x="0" y="363652"/>
                  <a:pt x="0" y="307146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4406162" y="3472459"/>
            <a:ext cx="255955" cy="204764"/>
          </a:xfrm>
          <a:custGeom>
            <a:avLst/>
            <a:gdLst/>
            <a:ahLst/>
            <a:cxnLst/>
            <a:rect l="l" t="t" r="r" b="b"/>
            <a:pathLst>
              <a:path w="255955" h="204764">
                <a:moveTo>
                  <a:pt x="9598" y="-6399"/>
                </a:moveTo>
                <a:cubicBezTo>
                  <a:pt x="4279" y="-6399"/>
                  <a:pt x="0" y="-2120"/>
                  <a:pt x="0" y="3199"/>
                </a:cubicBezTo>
                <a:cubicBezTo>
                  <a:pt x="0" y="8519"/>
                  <a:pt x="4279" y="12798"/>
                  <a:pt x="9598" y="12798"/>
                </a:cubicBezTo>
                <a:lnTo>
                  <a:pt x="27715" y="12798"/>
                </a:lnTo>
                <a:cubicBezTo>
                  <a:pt x="29275" y="12798"/>
                  <a:pt x="30595" y="13918"/>
                  <a:pt x="30875" y="15437"/>
                </a:cubicBezTo>
                <a:lnTo>
                  <a:pt x="51711" y="129937"/>
                </a:lnTo>
                <a:cubicBezTo>
                  <a:pt x="54191" y="143615"/>
                  <a:pt x="66108" y="153573"/>
                  <a:pt x="80026" y="153573"/>
                </a:cubicBezTo>
                <a:lnTo>
                  <a:pt x="182368" y="153573"/>
                </a:lnTo>
                <a:cubicBezTo>
                  <a:pt x="187687" y="153573"/>
                  <a:pt x="191966" y="149294"/>
                  <a:pt x="191966" y="143975"/>
                </a:cubicBezTo>
                <a:cubicBezTo>
                  <a:pt x="191966" y="138656"/>
                  <a:pt x="187687" y="134376"/>
                  <a:pt x="182368" y="134376"/>
                </a:cubicBezTo>
                <a:lnTo>
                  <a:pt x="80026" y="134376"/>
                </a:lnTo>
                <a:cubicBezTo>
                  <a:pt x="75387" y="134376"/>
                  <a:pt x="71428" y="131057"/>
                  <a:pt x="70588" y="126498"/>
                </a:cubicBezTo>
                <a:lnTo>
                  <a:pt x="68548" y="115180"/>
                </a:lnTo>
                <a:lnTo>
                  <a:pt x="189967" y="115180"/>
                </a:lnTo>
                <a:cubicBezTo>
                  <a:pt x="202285" y="115180"/>
                  <a:pt x="212843" y="106421"/>
                  <a:pt x="215122" y="94303"/>
                </a:cubicBezTo>
                <a:lnTo>
                  <a:pt x="227520" y="27955"/>
                </a:lnTo>
                <a:cubicBezTo>
                  <a:pt x="229000" y="20076"/>
                  <a:pt x="222961" y="12798"/>
                  <a:pt x="214922" y="12798"/>
                </a:cubicBezTo>
                <a:lnTo>
                  <a:pt x="49871" y="12798"/>
                </a:lnTo>
                <a:lnTo>
                  <a:pt x="49711" y="11998"/>
                </a:lnTo>
                <a:cubicBezTo>
                  <a:pt x="47792" y="1360"/>
                  <a:pt x="38513" y="-6399"/>
                  <a:pt x="27675" y="-6399"/>
                </a:cubicBezTo>
                <a:lnTo>
                  <a:pt x="9598" y="-6399"/>
                </a:lnTo>
                <a:close/>
                <a:moveTo>
                  <a:pt x="83185" y="204764"/>
                </a:moveTo>
                <a:cubicBezTo>
                  <a:pt x="93780" y="204764"/>
                  <a:pt x="102382" y="196162"/>
                  <a:pt x="102382" y="185568"/>
                </a:cubicBezTo>
                <a:cubicBezTo>
                  <a:pt x="102382" y="174973"/>
                  <a:pt x="93780" y="166371"/>
                  <a:pt x="83185" y="166371"/>
                </a:cubicBezTo>
                <a:cubicBezTo>
                  <a:pt x="72591" y="166371"/>
                  <a:pt x="63989" y="174973"/>
                  <a:pt x="63989" y="185568"/>
                </a:cubicBezTo>
                <a:cubicBezTo>
                  <a:pt x="63989" y="196162"/>
                  <a:pt x="72591" y="204764"/>
                  <a:pt x="83185" y="204764"/>
                </a:cubicBezTo>
                <a:close/>
                <a:moveTo>
                  <a:pt x="172770" y="204764"/>
                </a:moveTo>
                <a:cubicBezTo>
                  <a:pt x="183365" y="204764"/>
                  <a:pt x="191966" y="196162"/>
                  <a:pt x="191966" y="185568"/>
                </a:cubicBezTo>
                <a:cubicBezTo>
                  <a:pt x="191966" y="174973"/>
                  <a:pt x="183365" y="166371"/>
                  <a:pt x="172770" y="166371"/>
                </a:cubicBezTo>
                <a:cubicBezTo>
                  <a:pt x="162175" y="166371"/>
                  <a:pt x="153573" y="174973"/>
                  <a:pt x="153573" y="185568"/>
                </a:cubicBezTo>
                <a:cubicBezTo>
                  <a:pt x="153573" y="196162"/>
                  <a:pt x="162175" y="204764"/>
                  <a:pt x="172770" y="20476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1" name="Text 39"/>
          <p:cNvSpPr/>
          <p:nvPr/>
        </p:nvSpPr>
        <p:spPr>
          <a:xfrm>
            <a:off x="4841286" y="3455395"/>
            <a:ext cx="1552795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Rendelések Kezelése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329376" y="3881987"/>
            <a:ext cx="3515118" cy="409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Készletutánpótlási rendelések kezelése státuszkövetéssel és értesítésekkel.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353905" y="4419493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4" name="Text 42"/>
          <p:cNvSpPr/>
          <p:nvPr/>
        </p:nvSpPr>
        <p:spPr>
          <a:xfrm>
            <a:off x="4546938" y="4393898"/>
            <a:ext cx="1220053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 létrehozása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353905" y="4641321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6" name="Text 44"/>
          <p:cNvSpPr/>
          <p:nvPr/>
        </p:nvSpPr>
        <p:spPr>
          <a:xfrm>
            <a:off x="4546938" y="4615726"/>
            <a:ext cx="912907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Státusz követés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353905" y="4863149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8" name="Text 46"/>
          <p:cNvSpPr/>
          <p:nvPr/>
        </p:nvSpPr>
        <p:spPr>
          <a:xfrm>
            <a:off x="4546938" y="4837554"/>
            <a:ext cx="1100607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Teljesítés rögzítése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345540" y="5259880"/>
            <a:ext cx="7576274" cy="1595454"/>
          </a:xfrm>
          <a:custGeom>
            <a:avLst/>
            <a:gdLst/>
            <a:ahLst/>
            <a:cxnLst/>
            <a:rect l="l" t="t" r="r" b="b"/>
            <a:pathLst>
              <a:path w="7576274" h="1595454">
                <a:moveTo>
                  <a:pt x="102380" y="0"/>
                </a:moveTo>
                <a:lnTo>
                  <a:pt x="7473894" y="0"/>
                </a:lnTo>
                <a:cubicBezTo>
                  <a:pt x="7530437" y="0"/>
                  <a:pt x="7576274" y="45837"/>
                  <a:pt x="7576274" y="102380"/>
                </a:cubicBezTo>
                <a:lnTo>
                  <a:pt x="7576274" y="1493074"/>
                </a:lnTo>
                <a:cubicBezTo>
                  <a:pt x="7576274" y="1549617"/>
                  <a:pt x="7530437" y="1595454"/>
                  <a:pt x="7473894" y="1595454"/>
                </a:cubicBezTo>
                <a:lnTo>
                  <a:pt x="102380" y="1595454"/>
                </a:lnTo>
                <a:cubicBezTo>
                  <a:pt x="45837" y="1595454"/>
                  <a:pt x="0" y="1549617"/>
                  <a:pt x="0" y="1493074"/>
                </a:cubicBezTo>
                <a:lnTo>
                  <a:pt x="0" y="102380"/>
                </a:lnTo>
                <a:cubicBezTo>
                  <a:pt x="0" y="45837"/>
                  <a:pt x="45837" y="0"/>
                  <a:pt x="10238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507645" y="5434782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10665" y="10665"/>
                </a:moveTo>
                <a:cubicBezTo>
                  <a:pt x="16564" y="10665"/>
                  <a:pt x="21330" y="15431"/>
                  <a:pt x="21330" y="21330"/>
                </a:cubicBezTo>
                <a:lnTo>
                  <a:pt x="21330" y="133310"/>
                </a:lnTo>
                <a:cubicBezTo>
                  <a:pt x="21330" y="136243"/>
                  <a:pt x="23729" y="138642"/>
                  <a:pt x="26662" y="138642"/>
                </a:cubicBezTo>
                <a:lnTo>
                  <a:pt x="159972" y="138642"/>
                </a:lnTo>
                <a:cubicBezTo>
                  <a:pt x="165871" y="138642"/>
                  <a:pt x="170637" y="143408"/>
                  <a:pt x="170637" y="149307"/>
                </a:cubicBezTo>
                <a:cubicBezTo>
                  <a:pt x="170637" y="155206"/>
                  <a:pt x="165871" y="159972"/>
                  <a:pt x="159972" y="159972"/>
                </a:cubicBezTo>
                <a:lnTo>
                  <a:pt x="26662" y="159972"/>
                </a:lnTo>
                <a:cubicBezTo>
                  <a:pt x="11931" y="159972"/>
                  <a:pt x="0" y="148041"/>
                  <a:pt x="0" y="133310"/>
                </a:cubicBezTo>
                <a:lnTo>
                  <a:pt x="0" y="21330"/>
                </a:lnTo>
                <a:cubicBezTo>
                  <a:pt x="0" y="15431"/>
                  <a:pt x="4766" y="10665"/>
                  <a:pt x="10665" y="10665"/>
                </a:cubicBezTo>
                <a:close/>
                <a:moveTo>
                  <a:pt x="42659" y="31994"/>
                </a:moveTo>
                <a:cubicBezTo>
                  <a:pt x="42659" y="26095"/>
                  <a:pt x="47425" y="21330"/>
                  <a:pt x="53324" y="21330"/>
                </a:cubicBezTo>
                <a:lnTo>
                  <a:pt x="117313" y="21330"/>
                </a:lnTo>
                <a:cubicBezTo>
                  <a:pt x="123212" y="21330"/>
                  <a:pt x="127978" y="26095"/>
                  <a:pt x="127978" y="31994"/>
                </a:cubicBezTo>
                <a:cubicBezTo>
                  <a:pt x="127978" y="37893"/>
                  <a:pt x="123212" y="42659"/>
                  <a:pt x="117313" y="42659"/>
                </a:cubicBezTo>
                <a:lnTo>
                  <a:pt x="53324" y="42659"/>
                </a:lnTo>
                <a:cubicBezTo>
                  <a:pt x="47425" y="42659"/>
                  <a:pt x="42659" y="37893"/>
                  <a:pt x="42659" y="31994"/>
                </a:cubicBezTo>
                <a:close/>
                <a:moveTo>
                  <a:pt x="53324" y="58656"/>
                </a:moveTo>
                <a:lnTo>
                  <a:pt x="95983" y="58656"/>
                </a:lnTo>
                <a:cubicBezTo>
                  <a:pt x="101882" y="58656"/>
                  <a:pt x="106648" y="63422"/>
                  <a:pt x="106648" y="69321"/>
                </a:cubicBezTo>
                <a:cubicBezTo>
                  <a:pt x="106648" y="75220"/>
                  <a:pt x="101882" y="79986"/>
                  <a:pt x="95983" y="79986"/>
                </a:cubicBezTo>
                <a:lnTo>
                  <a:pt x="53324" y="79986"/>
                </a:lnTo>
                <a:cubicBezTo>
                  <a:pt x="47425" y="79986"/>
                  <a:pt x="42659" y="75220"/>
                  <a:pt x="42659" y="69321"/>
                </a:cubicBezTo>
                <a:cubicBezTo>
                  <a:pt x="42659" y="63422"/>
                  <a:pt x="47425" y="58656"/>
                  <a:pt x="53324" y="58656"/>
                </a:cubicBezTo>
                <a:close/>
                <a:moveTo>
                  <a:pt x="53324" y="95983"/>
                </a:moveTo>
                <a:lnTo>
                  <a:pt x="138642" y="95983"/>
                </a:lnTo>
                <a:cubicBezTo>
                  <a:pt x="144541" y="95983"/>
                  <a:pt x="149307" y="100749"/>
                  <a:pt x="149307" y="106648"/>
                </a:cubicBezTo>
                <a:cubicBezTo>
                  <a:pt x="149307" y="112547"/>
                  <a:pt x="144541" y="117313"/>
                  <a:pt x="138642" y="117313"/>
                </a:cubicBezTo>
                <a:lnTo>
                  <a:pt x="53324" y="117313"/>
                </a:lnTo>
                <a:cubicBezTo>
                  <a:pt x="47425" y="117313"/>
                  <a:pt x="42659" y="112547"/>
                  <a:pt x="42659" y="106648"/>
                </a:cubicBezTo>
                <a:cubicBezTo>
                  <a:pt x="42659" y="100749"/>
                  <a:pt x="47425" y="95983"/>
                  <a:pt x="53324" y="9598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1" name="Text 49"/>
          <p:cNvSpPr/>
          <p:nvPr/>
        </p:nvSpPr>
        <p:spPr>
          <a:xfrm>
            <a:off x="699611" y="5400655"/>
            <a:ext cx="7166746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Jelentések és Kimutatások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86315" y="5741929"/>
            <a:ext cx="7362978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Átfogó statisztikák és kimutatások a rendszer teljes körű áttekintéséhez.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90581" y="6053341"/>
            <a:ext cx="2354788" cy="656952"/>
          </a:xfrm>
          <a:custGeom>
            <a:avLst/>
            <a:gdLst/>
            <a:ahLst/>
            <a:cxnLst/>
            <a:rect l="l" t="t" r="r" b="b"/>
            <a:pathLst>
              <a:path w="2354788" h="656952">
                <a:moveTo>
                  <a:pt x="68257" y="0"/>
                </a:moveTo>
                <a:lnTo>
                  <a:pt x="2286531" y="0"/>
                </a:lnTo>
                <a:cubicBezTo>
                  <a:pt x="2324228" y="0"/>
                  <a:pt x="2354788" y="30560"/>
                  <a:pt x="2354788" y="68257"/>
                </a:cubicBezTo>
                <a:lnTo>
                  <a:pt x="2354788" y="588694"/>
                </a:lnTo>
                <a:cubicBezTo>
                  <a:pt x="2354788" y="626392"/>
                  <a:pt x="2324228" y="656952"/>
                  <a:pt x="2286531" y="656952"/>
                </a:cubicBezTo>
                <a:lnTo>
                  <a:pt x="68257" y="656952"/>
                </a:lnTo>
                <a:cubicBezTo>
                  <a:pt x="30560" y="656952"/>
                  <a:pt x="0" y="626392"/>
                  <a:pt x="0" y="588694"/>
                </a:cubicBezTo>
                <a:lnTo>
                  <a:pt x="0" y="68257"/>
                </a:lnTo>
                <a:cubicBezTo>
                  <a:pt x="0" y="30560"/>
                  <a:pt x="30560" y="0"/>
                  <a:pt x="6825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1578124" y="6159989"/>
            <a:ext cx="179169" cy="204764"/>
          </a:xfrm>
          <a:custGeom>
            <a:avLst/>
            <a:gdLst/>
            <a:ahLst/>
            <a:cxnLst/>
            <a:rect l="l" t="t" r="r" b="b"/>
            <a:pathLst>
              <a:path w="179169" h="204764">
                <a:moveTo>
                  <a:pt x="147734" y="51191"/>
                </a:moveTo>
                <a:lnTo>
                  <a:pt x="134017" y="31994"/>
                </a:lnTo>
                <a:lnTo>
                  <a:pt x="45192" y="31994"/>
                </a:lnTo>
                <a:lnTo>
                  <a:pt x="31474" y="51191"/>
                </a:lnTo>
                <a:lnTo>
                  <a:pt x="147734" y="51191"/>
                </a:lnTo>
                <a:close/>
                <a:moveTo>
                  <a:pt x="0" y="59390"/>
                </a:moveTo>
                <a:cubicBezTo>
                  <a:pt x="0" y="54071"/>
                  <a:pt x="1680" y="48871"/>
                  <a:pt x="4759" y="44512"/>
                </a:cubicBezTo>
                <a:lnTo>
                  <a:pt x="24356" y="17117"/>
                </a:lnTo>
                <a:cubicBezTo>
                  <a:pt x="29155" y="10398"/>
                  <a:pt x="36914" y="6399"/>
                  <a:pt x="45152" y="6399"/>
                </a:cubicBezTo>
                <a:lnTo>
                  <a:pt x="133977" y="6399"/>
                </a:lnTo>
                <a:cubicBezTo>
                  <a:pt x="142255" y="6399"/>
                  <a:pt x="150014" y="10398"/>
                  <a:pt x="154813" y="17117"/>
                </a:cubicBezTo>
                <a:lnTo>
                  <a:pt x="174369" y="44512"/>
                </a:lnTo>
                <a:cubicBezTo>
                  <a:pt x="177489" y="48871"/>
                  <a:pt x="179129" y="54071"/>
                  <a:pt x="179129" y="59390"/>
                </a:cubicBezTo>
                <a:lnTo>
                  <a:pt x="179169" y="166371"/>
                </a:lnTo>
                <a:cubicBezTo>
                  <a:pt x="179169" y="180488"/>
                  <a:pt x="167691" y="191966"/>
                  <a:pt x="153573" y="191966"/>
                </a:cubicBezTo>
                <a:lnTo>
                  <a:pt x="25596" y="191966"/>
                </a:lnTo>
                <a:cubicBezTo>
                  <a:pt x="11478" y="191966"/>
                  <a:pt x="0" y="180488"/>
                  <a:pt x="0" y="166371"/>
                </a:cubicBezTo>
                <a:lnTo>
                  <a:pt x="0" y="5939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5" name="Text 53"/>
          <p:cNvSpPr/>
          <p:nvPr/>
        </p:nvSpPr>
        <p:spPr>
          <a:xfrm>
            <a:off x="567367" y="6433008"/>
            <a:ext cx="220121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 Jelentés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2955883" y="6053341"/>
            <a:ext cx="2354788" cy="656952"/>
          </a:xfrm>
          <a:custGeom>
            <a:avLst/>
            <a:gdLst/>
            <a:ahLst/>
            <a:cxnLst/>
            <a:rect l="l" t="t" r="r" b="b"/>
            <a:pathLst>
              <a:path w="2354788" h="656952">
                <a:moveTo>
                  <a:pt x="68257" y="0"/>
                </a:moveTo>
                <a:lnTo>
                  <a:pt x="2286531" y="0"/>
                </a:lnTo>
                <a:cubicBezTo>
                  <a:pt x="2324228" y="0"/>
                  <a:pt x="2354788" y="30560"/>
                  <a:pt x="2354788" y="68257"/>
                </a:cubicBezTo>
                <a:lnTo>
                  <a:pt x="2354788" y="588694"/>
                </a:lnTo>
                <a:cubicBezTo>
                  <a:pt x="2354788" y="626392"/>
                  <a:pt x="2324228" y="656952"/>
                  <a:pt x="2286531" y="656952"/>
                </a:cubicBezTo>
                <a:lnTo>
                  <a:pt x="68257" y="656952"/>
                </a:lnTo>
                <a:cubicBezTo>
                  <a:pt x="30560" y="656952"/>
                  <a:pt x="0" y="626392"/>
                  <a:pt x="0" y="588694"/>
                </a:cubicBezTo>
                <a:lnTo>
                  <a:pt x="0" y="68257"/>
                </a:lnTo>
                <a:cubicBezTo>
                  <a:pt x="0" y="30560"/>
                  <a:pt x="30560" y="0"/>
                  <a:pt x="6825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57" name="Shape 55"/>
          <p:cNvSpPr/>
          <p:nvPr/>
        </p:nvSpPr>
        <p:spPr>
          <a:xfrm>
            <a:off x="4005166" y="6159989"/>
            <a:ext cx="255955" cy="204764"/>
          </a:xfrm>
          <a:custGeom>
            <a:avLst/>
            <a:gdLst/>
            <a:ahLst/>
            <a:cxnLst/>
            <a:rect l="l" t="t" r="r" b="b"/>
            <a:pathLst>
              <a:path w="255955" h="204764">
                <a:moveTo>
                  <a:pt x="127978" y="6399"/>
                </a:moveTo>
                <a:cubicBezTo>
                  <a:pt x="150933" y="6399"/>
                  <a:pt x="169570" y="25036"/>
                  <a:pt x="169570" y="47992"/>
                </a:cubicBezTo>
                <a:cubicBezTo>
                  <a:pt x="169570" y="70947"/>
                  <a:pt x="150933" y="89584"/>
                  <a:pt x="127978" y="89584"/>
                </a:cubicBezTo>
                <a:cubicBezTo>
                  <a:pt x="105022" y="89584"/>
                  <a:pt x="86385" y="70947"/>
                  <a:pt x="86385" y="47992"/>
                </a:cubicBezTo>
                <a:cubicBezTo>
                  <a:pt x="86385" y="25036"/>
                  <a:pt x="105022" y="6399"/>
                  <a:pt x="127978" y="6399"/>
                </a:cubicBezTo>
                <a:close/>
                <a:moveTo>
                  <a:pt x="38393" y="35194"/>
                </a:moveTo>
                <a:cubicBezTo>
                  <a:pt x="54286" y="35194"/>
                  <a:pt x="67188" y="48096"/>
                  <a:pt x="67188" y="63989"/>
                </a:cubicBezTo>
                <a:cubicBezTo>
                  <a:pt x="67188" y="79881"/>
                  <a:pt x="54286" y="92784"/>
                  <a:pt x="38393" y="92784"/>
                </a:cubicBezTo>
                <a:cubicBezTo>
                  <a:pt x="22501" y="92784"/>
                  <a:pt x="9598" y="79881"/>
                  <a:pt x="9598" y="63989"/>
                </a:cubicBezTo>
                <a:cubicBezTo>
                  <a:pt x="9598" y="48096"/>
                  <a:pt x="22501" y="35194"/>
                  <a:pt x="38393" y="35194"/>
                </a:cubicBezTo>
                <a:close/>
                <a:moveTo>
                  <a:pt x="0" y="166371"/>
                </a:moveTo>
                <a:cubicBezTo>
                  <a:pt x="0" y="138096"/>
                  <a:pt x="22916" y="115180"/>
                  <a:pt x="51191" y="115180"/>
                </a:cubicBezTo>
                <a:cubicBezTo>
                  <a:pt x="56310" y="115180"/>
                  <a:pt x="61269" y="115940"/>
                  <a:pt x="65948" y="117339"/>
                </a:cubicBezTo>
                <a:cubicBezTo>
                  <a:pt x="52791" y="132057"/>
                  <a:pt x="44792" y="151493"/>
                  <a:pt x="44792" y="172770"/>
                </a:cubicBezTo>
                <a:lnTo>
                  <a:pt x="44792" y="179169"/>
                </a:lnTo>
                <a:cubicBezTo>
                  <a:pt x="44792" y="183728"/>
                  <a:pt x="45752" y="188047"/>
                  <a:pt x="47472" y="191966"/>
                </a:cubicBezTo>
                <a:lnTo>
                  <a:pt x="12798" y="191966"/>
                </a:lnTo>
                <a:cubicBezTo>
                  <a:pt x="5719" y="191966"/>
                  <a:pt x="0" y="186247"/>
                  <a:pt x="0" y="179169"/>
                </a:cubicBezTo>
                <a:lnTo>
                  <a:pt x="0" y="166371"/>
                </a:lnTo>
                <a:close/>
                <a:moveTo>
                  <a:pt x="208484" y="191966"/>
                </a:moveTo>
                <a:cubicBezTo>
                  <a:pt x="210203" y="188047"/>
                  <a:pt x="211163" y="183728"/>
                  <a:pt x="211163" y="179169"/>
                </a:cubicBezTo>
                <a:lnTo>
                  <a:pt x="211163" y="172770"/>
                </a:lnTo>
                <a:cubicBezTo>
                  <a:pt x="211163" y="151493"/>
                  <a:pt x="203164" y="132057"/>
                  <a:pt x="190007" y="117339"/>
                </a:cubicBezTo>
                <a:cubicBezTo>
                  <a:pt x="194686" y="115940"/>
                  <a:pt x="199645" y="115180"/>
                  <a:pt x="204764" y="115180"/>
                </a:cubicBezTo>
                <a:cubicBezTo>
                  <a:pt x="233039" y="115180"/>
                  <a:pt x="255955" y="138096"/>
                  <a:pt x="255955" y="166371"/>
                </a:cubicBezTo>
                <a:lnTo>
                  <a:pt x="255955" y="179169"/>
                </a:lnTo>
                <a:cubicBezTo>
                  <a:pt x="255955" y="186247"/>
                  <a:pt x="250236" y="191966"/>
                  <a:pt x="243157" y="191966"/>
                </a:cubicBezTo>
                <a:lnTo>
                  <a:pt x="208484" y="191966"/>
                </a:lnTo>
                <a:close/>
                <a:moveTo>
                  <a:pt x="188767" y="63989"/>
                </a:moveTo>
                <a:cubicBezTo>
                  <a:pt x="188767" y="48096"/>
                  <a:pt x="201670" y="35194"/>
                  <a:pt x="217562" y="35194"/>
                </a:cubicBezTo>
                <a:cubicBezTo>
                  <a:pt x="233454" y="35194"/>
                  <a:pt x="246357" y="48096"/>
                  <a:pt x="246357" y="63989"/>
                </a:cubicBezTo>
                <a:cubicBezTo>
                  <a:pt x="246357" y="79881"/>
                  <a:pt x="233454" y="92784"/>
                  <a:pt x="217562" y="92784"/>
                </a:cubicBezTo>
                <a:cubicBezTo>
                  <a:pt x="201670" y="92784"/>
                  <a:pt x="188767" y="79881"/>
                  <a:pt x="188767" y="63989"/>
                </a:cubicBezTo>
                <a:close/>
                <a:moveTo>
                  <a:pt x="63989" y="172770"/>
                </a:moveTo>
                <a:cubicBezTo>
                  <a:pt x="63989" y="137416"/>
                  <a:pt x="92624" y="108781"/>
                  <a:pt x="127978" y="108781"/>
                </a:cubicBezTo>
                <a:cubicBezTo>
                  <a:pt x="163331" y="108781"/>
                  <a:pt x="191966" y="137416"/>
                  <a:pt x="191966" y="172770"/>
                </a:cubicBezTo>
                <a:lnTo>
                  <a:pt x="191966" y="179169"/>
                </a:lnTo>
                <a:cubicBezTo>
                  <a:pt x="191966" y="186247"/>
                  <a:pt x="186247" y="191966"/>
                  <a:pt x="179169" y="191966"/>
                </a:cubicBezTo>
                <a:lnTo>
                  <a:pt x="76787" y="191966"/>
                </a:lnTo>
                <a:cubicBezTo>
                  <a:pt x="69708" y="191966"/>
                  <a:pt x="63989" y="186247"/>
                  <a:pt x="63989" y="179169"/>
                </a:cubicBezTo>
                <a:lnTo>
                  <a:pt x="63989" y="17277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8" name="Text 56"/>
          <p:cNvSpPr/>
          <p:nvPr/>
        </p:nvSpPr>
        <p:spPr>
          <a:xfrm>
            <a:off x="3032669" y="6433008"/>
            <a:ext cx="220121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Dolgozói Kimutatás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5421318" y="6053341"/>
            <a:ext cx="2354788" cy="656952"/>
          </a:xfrm>
          <a:custGeom>
            <a:avLst/>
            <a:gdLst/>
            <a:ahLst/>
            <a:cxnLst/>
            <a:rect l="l" t="t" r="r" b="b"/>
            <a:pathLst>
              <a:path w="2354788" h="656952">
                <a:moveTo>
                  <a:pt x="68257" y="0"/>
                </a:moveTo>
                <a:lnTo>
                  <a:pt x="2286531" y="0"/>
                </a:lnTo>
                <a:cubicBezTo>
                  <a:pt x="2324228" y="0"/>
                  <a:pt x="2354788" y="30560"/>
                  <a:pt x="2354788" y="68257"/>
                </a:cubicBezTo>
                <a:lnTo>
                  <a:pt x="2354788" y="588694"/>
                </a:lnTo>
                <a:cubicBezTo>
                  <a:pt x="2354788" y="626392"/>
                  <a:pt x="2324228" y="656952"/>
                  <a:pt x="2286531" y="656952"/>
                </a:cubicBezTo>
                <a:lnTo>
                  <a:pt x="68257" y="656952"/>
                </a:lnTo>
                <a:cubicBezTo>
                  <a:pt x="30560" y="656952"/>
                  <a:pt x="0" y="626392"/>
                  <a:pt x="0" y="588694"/>
                </a:cubicBezTo>
                <a:lnTo>
                  <a:pt x="0" y="68257"/>
                </a:lnTo>
                <a:cubicBezTo>
                  <a:pt x="0" y="30560"/>
                  <a:pt x="30560" y="0"/>
                  <a:pt x="6825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6496063" y="6159989"/>
            <a:ext cx="204764" cy="204764"/>
          </a:xfrm>
          <a:custGeom>
            <a:avLst/>
            <a:gdLst/>
            <a:ahLst/>
            <a:cxnLst/>
            <a:rect l="l" t="t" r="r" b="b"/>
            <a:pathLst>
              <a:path w="204764" h="204764">
                <a:moveTo>
                  <a:pt x="201005" y="60229"/>
                </a:moveTo>
                <a:lnTo>
                  <a:pt x="162612" y="98623"/>
                </a:lnTo>
                <a:cubicBezTo>
                  <a:pt x="158932" y="102302"/>
                  <a:pt x="153453" y="103382"/>
                  <a:pt x="148654" y="101382"/>
                </a:cubicBezTo>
                <a:cubicBezTo>
                  <a:pt x="143855" y="99383"/>
                  <a:pt x="140775" y="94743"/>
                  <a:pt x="140775" y="89584"/>
                </a:cubicBezTo>
                <a:lnTo>
                  <a:pt x="140775" y="63989"/>
                </a:lnTo>
                <a:lnTo>
                  <a:pt x="12798" y="63989"/>
                </a:lnTo>
                <a:cubicBezTo>
                  <a:pt x="5719" y="63989"/>
                  <a:pt x="0" y="58270"/>
                  <a:pt x="0" y="51191"/>
                </a:cubicBezTo>
                <a:cubicBezTo>
                  <a:pt x="0" y="44112"/>
                  <a:pt x="5719" y="38393"/>
                  <a:pt x="12798" y="38393"/>
                </a:cubicBezTo>
                <a:lnTo>
                  <a:pt x="140775" y="38393"/>
                </a:lnTo>
                <a:lnTo>
                  <a:pt x="140775" y="12798"/>
                </a:lnTo>
                <a:cubicBezTo>
                  <a:pt x="140775" y="7639"/>
                  <a:pt x="143895" y="2959"/>
                  <a:pt x="148694" y="960"/>
                </a:cubicBezTo>
                <a:cubicBezTo>
                  <a:pt x="153493" y="-1040"/>
                  <a:pt x="158972" y="80"/>
                  <a:pt x="162652" y="3719"/>
                </a:cubicBezTo>
                <a:lnTo>
                  <a:pt x="201045" y="42113"/>
                </a:lnTo>
                <a:cubicBezTo>
                  <a:pt x="206044" y="47112"/>
                  <a:pt x="206044" y="55230"/>
                  <a:pt x="201045" y="60229"/>
                </a:cubicBezTo>
                <a:close/>
                <a:moveTo>
                  <a:pt x="42113" y="201005"/>
                </a:moveTo>
                <a:lnTo>
                  <a:pt x="3719" y="162612"/>
                </a:lnTo>
                <a:cubicBezTo>
                  <a:pt x="-1280" y="157612"/>
                  <a:pt x="-1280" y="149494"/>
                  <a:pt x="3719" y="144495"/>
                </a:cubicBezTo>
                <a:lnTo>
                  <a:pt x="42113" y="106101"/>
                </a:lnTo>
                <a:cubicBezTo>
                  <a:pt x="45792" y="102422"/>
                  <a:pt x="51271" y="101342"/>
                  <a:pt x="56070" y="103342"/>
                </a:cubicBezTo>
                <a:cubicBezTo>
                  <a:pt x="60869" y="105342"/>
                  <a:pt x="63989" y="110021"/>
                  <a:pt x="63989" y="115180"/>
                </a:cubicBezTo>
                <a:lnTo>
                  <a:pt x="63989" y="140775"/>
                </a:lnTo>
                <a:lnTo>
                  <a:pt x="191966" y="140775"/>
                </a:lnTo>
                <a:cubicBezTo>
                  <a:pt x="199045" y="140775"/>
                  <a:pt x="204764" y="146494"/>
                  <a:pt x="204764" y="153573"/>
                </a:cubicBezTo>
                <a:cubicBezTo>
                  <a:pt x="204764" y="160652"/>
                  <a:pt x="199045" y="166371"/>
                  <a:pt x="191966" y="166371"/>
                </a:cubicBezTo>
                <a:lnTo>
                  <a:pt x="63989" y="166371"/>
                </a:lnTo>
                <a:lnTo>
                  <a:pt x="63989" y="191966"/>
                </a:lnTo>
                <a:cubicBezTo>
                  <a:pt x="63989" y="197126"/>
                  <a:pt x="60869" y="201805"/>
                  <a:pt x="56070" y="203804"/>
                </a:cubicBezTo>
                <a:cubicBezTo>
                  <a:pt x="51271" y="205804"/>
                  <a:pt x="45792" y="204684"/>
                  <a:pt x="42113" y="20104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1" name="Text 59"/>
          <p:cNvSpPr/>
          <p:nvPr/>
        </p:nvSpPr>
        <p:spPr>
          <a:xfrm>
            <a:off x="5498105" y="6433008"/>
            <a:ext cx="220121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Tranzakciók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065922" y="1198724"/>
            <a:ext cx="3779605" cy="4274452"/>
          </a:xfrm>
          <a:custGeom>
            <a:avLst/>
            <a:gdLst/>
            <a:ahLst/>
            <a:cxnLst/>
            <a:rect l="l" t="t" r="r" b="b"/>
            <a:pathLst>
              <a:path w="3779605" h="4274452">
                <a:moveTo>
                  <a:pt x="102390" y="0"/>
                </a:moveTo>
                <a:lnTo>
                  <a:pt x="3677216" y="0"/>
                </a:lnTo>
                <a:cubicBezTo>
                  <a:pt x="3733764" y="0"/>
                  <a:pt x="3779605" y="45841"/>
                  <a:pt x="3779605" y="102390"/>
                </a:cubicBezTo>
                <a:lnTo>
                  <a:pt x="3779605" y="4172063"/>
                </a:lnTo>
                <a:cubicBezTo>
                  <a:pt x="3779605" y="4228611"/>
                  <a:pt x="3733764" y="4274452"/>
                  <a:pt x="3677216" y="4274452"/>
                </a:cubicBezTo>
                <a:lnTo>
                  <a:pt x="102390" y="4274452"/>
                </a:lnTo>
                <a:cubicBezTo>
                  <a:pt x="45841" y="4274452"/>
                  <a:pt x="0" y="4228611"/>
                  <a:pt x="0" y="4172063"/>
                </a:cubicBezTo>
                <a:lnTo>
                  <a:pt x="0" y="102390"/>
                </a:lnTo>
                <a:cubicBezTo>
                  <a:pt x="0" y="45879"/>
                  <a:pt x="45879" y="0"/>
                  <a:pt x="10239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3" name="Shape 61"/>
          <p:cNvSpPr/>
          <p:nvPr/>
        </p:nvSpPr>
        <p:spPr>
          <a:xfrm>
            <a:off x="8217362" y="1373626"/>
            <a:ext cx="191966" cy="170637"/>
          </a:xfrm>
          <a:custGeom>
            <a:avLst/>
            <a:gdLst/>
            <a:ahLst/>
            <a:cxnLst/>
            <a:rect l="l" t="t" r="r" b="b"/>
            <a:pathLst>
              <a:path w="191966" h="170637">
                <a:moveTo>
                  <a:pt x="103149" y="-6299"/>
                </a:moveTo>
                <a:cubicBezTo>
                  <a:pt x="101782" y="-8965"/>
                  <a:pt x="99016" y="-10665"/>
                  <a:pt x="96017" y="-10665"/>
                </a:cubicBezTo>
                <a:cubicBezTo>
                  <a:pt x="93017" y="-10665"/>
                  <a:pt x="90251" y="-8965"/>
                  <a:pt x="88884" y="-6299"/>
                </a:cubicBezTo>
                <a:lnTo>
                  <a:pt x="64355" y="41759"/>
                </a:lnTo>
                <a:lnTo>
                  <a:pt x="11065" y="50225"/>
                </a:lnTo>
                <a:cubicBezTo>
                  <a:pt x="8099" y="50691"/>
                  <a:pt x="5632" y="52791"/>
                  <a:pt x="4699" y="55657"/>
                </a:cubicBezTo>
                <a:cubicBezTo>
                  <a:pt x="3766" y="58523"/>
                  <a:pt x="4533" y="61656"/>
                  <a:pt x="6632" y="63789"/>
                </a:cubicBezTo>
                <a:lnTo>
                  <a:pt x="44759" y="101949"/>
                </a:lnTo>
                <a:lnTo>
                  <a:pt x="36360" y="155240"/>
                </a:lnTo>
                <a:cubicBezTo>
                  <a:pt x="35894" y="158206"/>
                  <a:pt x="37127" y="161205"/>
                  <a:pt x="39560" y="162971"/>
                </a:cubicBezTo>
                <a:cubicBezTo>
                  <a:pt x="41993" y="164738"/>
                  <a:pt x="45192" y="165004"/>
                  <a:pt x="47892" y="163638"/>
                </a:cubicBezTo>
                <a:lnTo>
                  <a:pt x="96017" y="139176"/>
                </a:lnTo>
                <a:lnTo>
                  <a:pt x="144108" y="163638"/>
                </a:lnTo>
                <a:cubicBezTo>
                  <a:pt x="146774" y="165004"/>
                  <a:pt x="150007" y="164738"/>
                  <a:pt x="152440" y="162971"/>
                </a:cubicBezTo>
                <a:cubicBezTo>
                  <a:pt x="154873" y="161205"/>
                  <a:pt x="156106" y="158239"/>
                  <a:pt x="155639" y="155240"/>
                </a:cubicBezTo>
                <a:lnTo>
                  <a:pt x="147208" y="101949"/>
                </a:lnTo>
                <a:lnTo>
                  <a:pt x="185334" y="63789"/>
                </a:lnTo>
                <a:cubicBezTo>
                  <a:pt x="187467" y="61656"/>
                  <a:pt x="188200" y="58523"/>
                  <a:pt x="187267" y="55657"/>
                </a:cubicBezTo>
                <a:cubicBezTo>
                  <a:pt x="186334" y="52791"/>
                  <a:pt x="183901" y="50691"/>
                  <a:pt x="180902" y="50225"/>
                </a:cubicBezTo>
                <a:lnTo>
                  <a:pt x="127644" y="41759"/>
                </a:lnTo>
                <a:lnTo>
                  <a:pt x="103149" y="-6299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4" name="Text 62"/>
          <p:cNvSpPr/>
          <p:nvPr/>
        </p:nvSpPr>
        <p:spPr>
          <a:xfrm>
            <a:off x="8419993" y="1339499"/>
            <a:ext cx="3370077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Minőségi Kategóriák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210963" y="1719166"/>
            <a:ext cx="3489523" cy="861716"/>
          </a:xfrm>
          <a:custGeom>
            <a:avLst/>
            <a:gdLst/>
            <a:ahLst/>
            <a:cxnLst/>
            <a:rect l="l" t="t" r="r" b="b"/>
            <a:pathLst>
              <a:path w="3489523" h="861716">
                <a:moveTo>
                  <a:pt x="102380" y="0"/>
                </a:moveTo>
                <a:lnTo>
                  <a:pt x="3387142" y="0"/>
                </a:lnTo>
                <a:cubicBezTo>
                  <a:pt x="3443685" y="0"/>
                  <a:pt x="3489523" y="45837"/>
                  <a:pt x="3489523" y="102380"/>
                </a:cubicBezTo>
                <a:lnTo>
                  <a:pt x="3489523" y="759335"/>
                </a:lnTo>
                <a:cubicBezTo>
                  <a:pt x="3489523" y="815879"/>
                  <a:pt x="3443685" y="861716"/>
                  <a:pt x="3387142" y="861716"/>
                </a:cubicBezTo>
                <a:lnTo>
                  <a:pt x="102380" y="861716"/>
                </a:lnTo>
                <a:cubicBezTo>
                  <a:pt x="45837" y="861716"/>
                  <a:pt x="0" y="815879"/>
                  <a:pt x="0" y="759335"/>
                </a:cubicBezTo>
                <a:lnTo>
                  <a:pt x="0" y="102380"/>
                </a:lnTo>
                <a:cubicBezTo>
                  <a:pt x="0" y="45837"/>
                  <a:pt x="45837" y="0"/>
                  <a:pt x="10238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 w="12700">
            <a:solidFill>
              <a:srgbClr val="68A063">
                <a:alpha val="40000"/>
              </a:srgbClr>
            </a:solidFill>
            <a:prstDash val="solid"/>
          </a:ln>
        </p:spPr>
      </p:sp>
      <p:sp>
        <p:nvSpPr>
          <p:cNvPr id="66" name="Shape 64"/>
          <p:cNvSpPr/>
          <p:nvPr/>
        </p:nvSpPr>
        <p:spPr>
          <a:xfrm>
            <a:off x="8351739" y="1859941"/>
            <a:ext cx="341274" cy="341274"/>
          </a:xfrm>
          <a:custGeom>
            <a:avLst/>
            <a:gdLst/>
            <a:ahLst/>
            <a:cxnLst/>
            <a:rect l="l" t="t" r="r" b="b"/>
            <a:pathLst>
              <a:path w="341274" h="341274">
                <a:moveTo>
                  <a:pt x="102382" y="0"/>
                </a:moveTo>
                <a:lnTo>
                  <a:pt x="238892" y="0"/>
                </a:lnTo>
                <a:cubicBezTo>
                  <a:pt x="295398" y="0"/>
                  <a:pt x="341274" y="45876"/>
                  <a:pt x="341274" y="102382"/>
                </a:cubicBezTo>
                <a:lnTo>
                  <a:pt x="341274" y="238892"/>
                </a:lnTo>
                <a:cubicBezTo>
                  <a:pt x="341274" y="295398"/>
                  <a:pt x="295398" y="341274"/>
                  <a:pt x="238892" y="341274"/>
                </a:cubicBezTo>
                <a:lnTo>
                  <a:pt x="102382" y="341274"/>
                </a:lnTo>
                <a:cubicBezTo>
                  <a:pt x="45876" y="341274"/>
                  <a:pt x="0" y="295398"/>
                  <a:pt x="0" y="238892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68A063">
              <a:alpha val="40000"/>
            </a:srgbClr>
          </a:solidFill>
          <a:ln/>
        </p:spPr>
      </p:sp>
      <p:sp>
        <p:nvSpPr>
          <p:cNvPr id="67" name="Shape 65"/>
          <p:cNvSpPr/>
          <p:nvPr/>
        </p:nvSpPr>
        <p:spPr>
          <a:xfrm>
            <a:off x="8426392" y="1945260"/>
            <a:ext cx="191966" cy="170637"/>
          </a:xfrm>
          <a:custGeom>
            <a:avLst/>
            <a:gdLst/>
            <a:ahLst/>
            <a:cxnLst/>
            <a:rect l="l" t="t" r="r" b="b"/>
            <a:pathLst>
              <a:path w="191966" h="170637">
                <a:moveTo>
                  <a:pt x="103149" y="-6299"/>
                </a:moveTo>
                <a:cubicBezTo>
                  <a:pt x="101782" y="-8965"/>
                  <a:pt x="99016" y="-10665"/>
                  <a:pt x="96017" y="-10665"/>
                </a:cubicBezTo>
                <a:cubicBezTo>
                  <a:pt x="93017" y="-10665"/>
                  <a:pt x="90251" y="-8965"/>
                  <a:pt x="88884" y="-6299"/>
                </a:cubicBezTo>
                <a:lnTo>
                  <a:pt x="64355" y="41759"/>
                </a:lnTo>
                <a:lnTo>
                  <a:pt x="11065" y="50225"/>
                </a:lnTo>
                <a:cubicBezTo>
                  <a:pt x="8099" y="50691"/>
                  <a:pt x="5632" y="52791"/>
                  <a:pt x="4699" y="55657"/>
                </a:cubicBezTo>
                <a:cubicBezTo>
                  <a:pt x="3766" y="58523"/>
                  <a:pt x="4533" y="61656"/>
                  <a:pt x="6632" y="63789"/>
                </a:cubicBezTo>
                <a:lnTo>
                  <a:pt x="44759" y="101949"/>
                </a:lnTo>
                <a:lnTo>
                  <a:pt x="36360" y="155240"/>
                </a:lnTo>
                <a:cubicBezTo>
                  <a:pt x="35894" y="158206"/>
                  <a:pt x="37127" y="161205"/>
                  <a:pt x="39560" y="162971"/>
                </a:cubicBezTo>
                <a:cubicBezTo>
                  <a:pt x="41993" y="164738"/>
                  <a:pt x="45192" y="165004"/>
                  <a:pt x="47892" y="163638"/>
                </a:cubicBezTo>
                <a:lnTo>
                  <a:pt x="96017" y="139176"/>
                </a:lnTo>
                <a:lnTo>
                  <a:pt x="144108" y="163638"/>
                </a:lnTo>
                <a:cubicBezTo>
                  <a:pt x="146774" y="165004"/>
                  <a:pt x="150007" y="164738"/>
                  <a:pt x="152440" y="162971"/>
                </a:cubicBezTo>
                <a:cubicBezTo>
                  <a:pt x="154873" y="161205"/>
                  <a:pt x="156106" y="158239"/>
                  <a:pt x="155639" y="155240"/>
                </a:cubicBezTo>
                <a:lnTo>
                  <a:pt x="147208" y="101949"/>
                </a:lnTo>
                <a:lnTo>
                  <a:pt x="185334" y="63789"/>
                </a:lnTo>
                <a:cubicBezTo>
                  <a:pt x="187467" y="61656"/>
                  <a:pt x="188200" y="58523"/>
                  <a:pt x="187267" y="55657"/>
                </a:cubicBezTo>
                <a:cubicBezTo>
                  <a:pt x="186334" y="52791"/>
                  <a:pt x="183901" y="50691"/>
                  <a:pt x="180902" y="50225"/>
                </a:cubicBezTo>
                <a:lnTo>
                  <a:pt x="127644" y="41759"/>
                </a:lnTo>
                <a:lnTo>
                  <a:pt x="103149" y="-6299"/>
                </a:lnTo>
                <a:close/>
              </a:path>
            </a:pathLst>
          </a:custGeom>
          <a:solidFill>
            <a:srgbClr val="68A063"/>
          </a:solidFill>
          <a:ln/>
        </p:spPr>
      </p:sp>
      <p:sp>
        <p:nvSpPr>
          <p:cNvPr id="68" name="Text 66"/>
          <p:cNvSpPr/>
          <p:nvPr/>
        </p:nvSpPr>
        <p:spPr>
          <a:xfrm>
            <a:off x="8795394" y="1911132"/>
            <a:ext cx="221828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Új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351739" y="2269470"/>
            <a:ext cx="326769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Teljesen új, még nem használt munkaruha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210963" y="2691796"/>
            <a:ext cx="3489523" cy="861716"/>
          </a:xfrm>
          <a:custGeom>
            <a:avLst/>
            <a:gdLst/>
            <a:ahLst/>
            <a:cxnLst/>
            <a:rect l="l" t="t" r="r" b="b"/>
            <a:pathLst>
              <a:path w="3489523" h="861716">
                <a:moveTo>
                  <a:pt x="102380" y="0"/>
                </a:moveTo>
                <a:lnTo>
                  <a:pt x="3387142" y="0"/>
                </a:lnTo>
                <a:cubicBezTo>
                  <a:pt x="3443685" y="0"/>
                  <a:pt x="3489523" y="45837"/>
                  <a:pt x="3489523" y="102380"/>
                </a:cubicBezTo>
                <a:lnTo>
                  <a:pt x="3489523" y="759335"/>
                </a:lnTo>
                <a:cubicBezTo>
                  <a:pt x="3489523" y="815879"/>
                  <a:pt x="3443685" y="861716"/>
                  <a:pt x="3387142" y="861716"/>
                </a:cubicBezTo>
                <a:lnTo>
                  <a:pt x="102380" y="861716"/>
                </a:lnTo>
                <a:cubicBezTo>
                  <a:pt x="45837" y="861716"/>
                  <a:pt x="0" y="815879"/>
                  <a:pt x="0" y="759335"/>
                </a:cubicBezTo>
                <a:lnTo>
                  <a:pt x="0" y="102380"/>
                </a:lnTo>
                <a:cubicBezTo>
                  <a:pt x="0" y="45837"/>
                  <a:pt x="45837" y="0"/>
                  <a:pt x="10238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71" name="Shape 69"/>
          <p:cNvSpPr/>
          <p:nvPr/>
        </p:nvSpPr>
        <p:spPr>
          <a:xfrm>
            <a:off x="8351739" y="2832571"/>
            <a:ext cx="341274" cy="341274"/>
          </a:xfrm>
          <a:custGeom>
            <a:avLst/>
            <a:gdLst/>
            <a:ahLst/>
            <a:cxnLst/>
            <a:rect l="l" t="t" r="r" b="b"/>
            <a:pathLst>
              <a:path w="341274" h="341274">
                <a:moveTo>
                  <a:pt x="102382" y="0"/>
                </a:moveTo>
                <a:lnTo>
                  <a:pt x="238892" y="0"/>
                </a:lnTo>
                <a:cubicBezTo>
                  <a:pt x="295398" y="0"/>
                  <a:pt x="341274" y="45876"/>
                  <a:pt x="341274" y="102382"/>
                </a:cubicBezTo>
                <a:lnTo>
                  <a:pt x="341274" y="238892"/>
                </a:lnTo>
                <a:cubicBezTo>
                  <a:pt x="341274" y="295398"/>
                  <a:pt x="295398" y="341274"/>
                  <a:pt x="238892" y="341274"/>
                </a:cubicBezTo>
                <a:lnTo>
                  <a:pt x="102382" y="341274"/>
                </a:lnTo>
                <a:cubicBezTo>
                  <a:pt x="45876" y="341274"/>
                  <a:pt x="0" y="295398"/>
                  <a:pt x="0" y="238892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C8A265">
              <a:alpha val="40000"/>
            </a:srgbClr>
          </a:solidFill>
          <a:ln/>
        </p:spPr>
      </p:sp>
      <p:sp>
        <p:nvSpPr>
          <p:cNvPr id="72" name="Shape 70"/>
          <p:cNvSpPr/>
          <p:nvPr/>
        </p:nvSpPr>
        <p:spPr>
          <a:xfrm>
            <a:off x="8437057" y="2917889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85318" y="170637"/>
                </a:moveTo>
                <a:cubicBezTo>
                  <a:pt x="132407" y="170637"/>
                  <a:pt x="170637" y="132407"/>
                  <a:pt x="170637" y="85318"/>
                </a:cubicBezTo>
                <a:cubicBezTo>
                  <a:pt x="170637" y="38230"/>
                  <a:pt x="132407" y="0"/>
                  <a:pt x="85318" y="0"/>
                </a:cubicBezTo>
                <a:cubicBezTo>
                  <a:pt x="38230" y="0"/>
                  <a:pt x="0" y="38230"/>
                  <a:pt x="0" y="85318"/>
                </a:cubicBezTo>
                <a:cubicBezTo>
                  <a:pt x="0" y="132407"/>
                  <a:pt x="38230" y="170637"/>
                  <a:pt x="85318" y="170637"/>
                </a:cubicBezTo>
                <a:close/>
                <a:moveTo>
                  <a:pt x="113447" y="70888"/>
                </a:moveTo>
                <a:lnTo>
                  <a:pt x="86785" y="113547"/>
                </a:lnTo>
                <a:cubicBezTo>
                  <a:pt x="85385" y="115780"/>
                  <a:pt x="82985" y="117179"/>
                  <a:pt x="80353" y="117313"/>
                </a:cubicBezTo>
                <a:cubicBezTo>
                  <a:pt x="77720" y="117446"/>
                  <a:pt x="75187" y="116246"/>
                  <a:pt x="73620" y="114113"/>
                </a:cubicBezTo>
                <a:lnTo>
                  <a:pt x="57623" y="92784"/>
                </a:lnTo>
                <a:cubicBezTo>
                  <a:pt x="54957" y="89251"/>
                  <a:pt x="55690" y="84252"/>
                  <a:pt x="59223" y="81586"/>
                </a:cubicBezTo>
                <a:cubicBezTo>
                  <a:pt x="62756" y="78920"/>
                  <a:pt x="67755" y="79653"/>
                  <a:pt x="70421" y="83185"/>
                </a:cubicBezTo>
                <a:lnTo>
                  <a:pt x="79419" y="95183"/>
                </a:lnTo>
                <a:lnTo>
                  <a:pt x="99883" y="62422"/>
                </a:lnTo>
                <a:cubicBezTo>
                  <a:pt x="102215" y="58690"/>
                  <a:pt x="107148" y="57523"/>
                  <a:pt x="110914" y="59890"/>
                </a:cubicBezTo>
                <a:cubicBezTo>
                  <a:pt x="114680" y="62256"/>
                  <a:pt x="115813" y="67155"/>
                  <a:pt x="113447" y="70921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3" name="Text 71"/>
          <p:cNvSpPr/>
          <p:nvPr/>
        </p:nvSpPr>
        <p:spPr>
          <a:xfrm>
            <a:off x="8795394" y="2883762"/>
            <a:ext cx="23889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Jó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8351739" y="3242099"/>
            <a:ext cx="326769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Használt, de jó állapotú munkaruha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8210963" y="3664425"/>
            <a:ext cx="3489523" cy="861716"/>
          </a:xfrm>
          <a:custGeom>
            <a:avLst/>
            <a:gdLst/>
            <a:ahLst/>
            <a:cxnLst/>
            <a:rect l="l" t="t" r="r" b="b"/>
            <a:pathLst>
              <a:path w="3489523" h="861716">
                <a:moveTo>
                  <a:pt x="102380" y="0"/>
                </a:moveTo>
                <a:lnTo>
                  <a:pt x="3387142" y="0"/>
                </a:lnTo>
                <a:cubicBezTo>
                  <a:pt x="3443685" y="0"/>
                  <a:pt x="3489523" y="45837"/>
                  <a:pt x="3489523" y="102380"/>
                </a:cubicBezTo>
                <a:lnTo>
                  <a:pt x="3489523" y="759335"/>
                </a:lnTo>
                <a:cubicBezTo>
                  <a:pt x="3489523" y="815879"/>
                  <a:pt x="3443685" y="861716"/>
                  <a:pt x="3387142" y="861716"/>
                </a:cubicBezTo>
                <a:lnTo>
                  <a:pt x="102380" y="861716"/>
                </a:lnTo>
                <a:cubicBezTo>
                  <a:pt x="45837" y="861716"/>
                  <a:pt x="0" y="815879"/>
                  <a:pt x="0" y="759335"/>
                </a:cubicBezTo>
                <a:lnTo>
                  <a:pt x="0" y="102380"/>
                </a:lnTo>
                <a:cubicBezTo>
                  <a:pt x="0" y="45837"/>
                  <a:pt x="45837" y="0"/>
                  <a:pt x="10238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76" name="Shape 74"/>
          <p:cNvSpPr/>
          <p:nvPr/>
        </p:nvSpPr>
        <p:spPr>
          <a:xfrm>
            <a:off x="8351739" y="3805201"/>
            <a:ext cx="341274" cy="341274"/>
          </a:xfrm>
          <a:custGeom>
            <a:avLst/>
            <a:gdLst/>
            <a:ahLst/>
            <a:cxnLst/>
            <a:rect l="l" t="t" r="r" b="b"/>
            <a:pathLst>
              <a:path w="341274" h="341274">
                <a:moveTo>
                  <a:pt x="102382" y="0"/>
                </a:moveTo>
                <a:lnTo>
                  <a:pt x="238892" y="0"/>
                </a:lnTo>
                <a:cubicBezTo>
                  <a:pt x="295398" y="0"/>
                  <a:pt x="341274" y="45876"/>
                  <a:pt x="341274" y="102382"/>
                </a:cubicBezTo>
                <a:lnTo>
                  <a:pt x="341274" y="238892"/>
                </a:lnTo>
                <a:cubicBezTo>
                  <a:pt x="341274" y="295398"/>
                  <a:pt x="295398" y="341274"/>
                  <a:pt x="238892" y="341274"/>
                </a:cubicBezTo>
                <a:lnTo>
                  <a:pt x="102382" y="341274"/>
                </a:lnTo>
                <a:cubicBezTo>
                  <a:pt x="45876" y="341274"/>
                  <a:pt x="0" y="295398"/>
                  <a:pt x="0" y="238892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4F6478">
              <a:alpha val="40000"/>
            </a:srgbClr>
          </a:solidFill>
          <a:ln/>
        </p:spPr>
      </p:sp>
      <p:sp>
        <p:nvSpPr>
          <p:cNvPr id="77" name="Shape 75"/>
          <p:cNvSpPr/>
          <p:nvPr/>
        </p:nvSpPr>
        <p:spPr>
          <a:xfrm>
            <a:off x="8437057" y="3890519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85318" y="0"/>
                </a:moveTo>
                <a:cubicBezTo>
                  <a:pt x="90218" y="0"/>
                  <a:pt x="94717" y="2700"/>
                  <a:pt x="97050" y="6999"/>
                </a:cubicBezTo>
                <a:lnTo>
                  <a:pt x="169037" y="140309"/>
                </a:lnTo>
                <a:cubicBezTo>
                  <a:pt x="171270" y="144441"/>
                  <a:pt x="171170" y="149441"/>
                  <a:pt x="168770" y="153473"/>
                </a:cubicBezTo>
                <a:cubicBezTo>
                  <a:pt x="166371" y="157506"/>
                  <a:pt x="162005" y="159972"/>
                  <a:pt x="157306" y="159972"/>
                </a:cubicBezTo>
                <a:lnTo>
                  <a:pt x="13331" y="159972"/>
                </a:lnTo>
                <a:cubicBezTo>
                  <a:pt x="8632" y="159972"/>
                  <a:pt x="4299" y="157506"/>
                  <a:pt x="1866" y="153473"/>
                </a:cubicBezTo>
                <a:cubicBezTo>
                  <a:pt x="-567" y="149441"/>
                  <a:pt x="-633" y="144441"/>
                  <a:pt x="1600" y="140309"/>
                </a:cubicBezTo>
                <a:lnTo>
                  <a:pt x="73587" y="6999"/>
                </a:lnTo>
                <a:cubicBezTo>
                  <a:pt x="75920" y="2700"/>
                  <a:pt x="80419" y="0"/>
                  <a:pt x="85318" y="0"/>
                </a:cubicBezTo>
                <a:close/>
                <a:moveTo>
                  <a:pt x="85318" y="55990"/>
                </a:moveTo>
                <a:cubicBezTo>
                  <a:pt x="80886" y="55990"/>
                  <a:pt x="77320" y="59556"/>
                  <a:pt x="77320" y="63989"/>
                </a:cubicBezTo>
                <a:lnTo>
                  <a:pt x="77320" y="101316"/>
                </a:lnTo>
                <a:cubicBezTo>
                  <a:pt x="77320" y="105748"/>
                  <a:pt x="80886" y="109314"/>
                  <a:pt x="85318" y="109314"/>
                </a:cubicBezTo>
                <a:cubicBezTo>
                  <a:pt x="89751" y="109314"/>
                  <a:pt x="93317" y="105748"/>
                  <a:pt x="93317" y="101316"/>
                </a:cubicBezTo>
                <a:lnTo>
                  <a:pt x="93317" y="63989"/>
                </a:lnTo>
                <a:cubicBezTo>
                  <a:pt x="93317" y="59556"/>
                  <a:pt x="89751" y="55990"/>
                  <a:pt x="85318" y="55990"/>
                </a:cubicBezTo>
                <a:close/>
                <a:moveTo>
                  <a:pt x="94217" y="127978"/>
                </a:moveTo>
                <a:cubicBezTo>
                  <a:pt x="94419" y="124675"/>
                  <a:pt x="92772" y="121532"/>
                  <a:pt x="89941" y="119819"/>
                </a:cubicBezTo>
                <a:cubicBezTo>
                  <a:pt x="87109" y="118107"/>
                  <a:pt x="83561" y="118107"/>
                  <a:pt x="80730" y="119819"/>
                </a:cubicBezTo>
                <a:cubicBezTo>
                  <a:pt x="77898" y="121532"/>
                  <a:pt x="76251" y="124675"/>
                  <a:pt x="76453" y="127978"/>
                </a:cubicBezTo>
                <a:cubicBezTo>
                  <a:pt x="76251" y="131281"/>
                  <a:pt x="77898" y="134423"/>
                  <a:pt x="80730" y="136136"/>
                </a:cubicBezTo>
                <a:cubicBezTo>
                  <a:pt x="83561" y="137849"/>
                  <a:pt x="87109" y="137849"/>
                  <a:pt x="89941" y="136136"/>
                </a:cubicBezTo>
                <a:cubicBezTo>
                  <a:pt x="92772" y="134423"/>
                  <a:pt x="94419" y="131281"/>
                  <a:pt x="94217" y="127978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78" name="Text 76"/>
          <p:cNvSpPr/>
          <p:nvPr/>
        </p:nvSpPr>
        <p:spPr>
          <a:xfrm>
            <a:off x="8795394" y="3856392"/>
            <a:ext cx="674015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Használt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8351739" y="4214729"/>
            <a:ext cx="326769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Viseltes, de még használható munkaruha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8065922" y="5584090"/>
            <a:ext cx="3779605" cy="1271244"/>
          </a:xfrm>
          <a:custGeom>
            <a:avLst/>
            <a:gdLst/>
            <a:ahLst/>
            <a:cxnLst/>
            <a:rect l="l" t="t" r="r" b="b"/>
            <a:pathLst>
              <a:path w="3779605" h="1271244">
                <a:moveTo>
                  <a:pt x="102386" y="0"/>
                </a:moveTo>
                <a:lnTo>
                  <a:pt x="3677219" y="0"/>
                </a:lnTo>
                <a:cubicBezTo>
                  <a:pt x="3733766" y="0"/>
                  <a:pt x="3779605" y="45840"/>
                  <a:pt x="3779605" y="102386"/>
                </a:cubicBezTo>
                <a:lnTo>
                  <a:pt x="3779605" y="1168858"/>
                </a:lnTo>
                <a:cubicBezTo>
                  <a:pt x="3779605" y="1225404"/>
                  <a:pt x="3733766" y="1271244"/>
                  <a:pt x="3677219" y="1271244"/>
                </a:cubicBezTo>
                <a:lnTo>
                  <a:pt x="102386" y="1271244"/>
                </a:lnTo>
                <a:cubicBezTo>
                  <a:pt x="45840" y="1271244"/>
                  <a:pt x="0" y="1225404"/>
                  <a:pt x="0" y="1168858"/>
                </a:cubicBezTo>
                <a:lnTo>
                  <a:pt x="0" y="102386"/>
                </a:lnTo>
                <a:cubicBezTo>
                  <a:pt x="0" y="45878"/>
                  <a:pt x="45878" y="0"/>
                  <a:pt x="10238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81" name="Text 79"/>
          <p:cNvSpPr/>
          <p:nvPr/>
        </p:nvSpPr>
        <p:spPr>
          <a:xfrm>
            <a:off x="8206697" y="5724865"/>
            <a:ext cx="3574841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 Státuszok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8206697" y="6100266"/>
            <a:ext cx="102382" cy="102382"/>
          </a:xfrm>
          <a:custGeom>
            <a:avLst/>
            <a:gdLst/>
            <a:ahLst/>
            <a:cxnLst/>
            <a:rect l="l" t="t" r="r" b="b"/>
            <a:pathLst>
              <a:path w="102382" h="102382">
                <a:moveTo>
                  <a:pt x="51191" y="0"/>
                </a:moveTo>
                <a:lnTo>
                  <a:pt x="51191" y="0"/>
                </a:lnTo>
                <a:cubicBezTo>
                  <a:pt x="79444" y="0"/>
                  <a:pt x="102382" y="22938"/>
                  <a:pt x="102382" y="51191"/>
                </a:cubicBezTo>
                <a:lnTo>
                  <a:pt x="102382" y="51191"/>
                </a:lnTo>
                <a:cubicBezTo>
                  <a:pt x="102382" y="79444"/>
                  <a:pt x="79444" y="102382"/>
                  <a:pt x="51191" y="102382"/>
                </a:cubicBezTo>
                <a:lnTo>
                  <a:pt x="51191" y="102382"/>
                </a:lnTo>
                <a:cubicBezTo>
                  <a:pt x="22938" y="102382"/>
                  <a:pt x="0" y="79444"/>
                  <a:pt x="0" y="51191"/>
                </a:cubicBezTo>
                <a:lnTo>
                  <a:pt x="0" y="51191"/>
                </a:lnTo>
                <a:cubicBezTo>
                  <a:pt x="0" y="22938"/>
                  <a:pt x="22938" y="0"/>
                  <a:pt x="51191" y="0"/>
                </a:cubicBezTo>
                <a:close/>
              </a:path>
            </a:pathLst>
          </a:custGeom>
          <a:solidFill>
            <a:srgbClr val="2596BE"/>
          </a:solidFill>
          <a:ln/>
        </p:spPr>
      </p:sp>
      <p:sp>
        <p:nvSpPr>
          <p:cNvPr id="83" name="Text 81"/>
          <p:cNvSpPr/>
          <p:nvPr/>
        </p:nvSpPr>
        <p:spPr>
          <a:xfrm>
            <a:off x="8377334" y="6066139"/>
            <a:ext cx="452188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Leadva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8206697" y="6339157"/>
            <a:ext cx="102382" cy="102382"/>
          </a:xfrm>
          <a:custGeom>
            <a:avLst/>
            <a:gdLst/>
            <a:ahLst/>
            <a:cxnLst/>
            <a:rect l="l" t="t" r="r" b="b"/>
            <a:pathLst>
              <a:path w="102382" h="102382">
                <a:moveTo>
                  <a:pt x="51191" y="0"/>
                </a:moveTo>
                <a:lnTo>
                  <a:pt x="51191" y="0"/>
                </a:lnTo>
                <a:cubicBezTo>
                  <a:pt x="79444" y="0"/>
                  <a:pt x="102382" y="22938"/>
                  <a:pt x="102382" y="51191"/>
                </a:cubicBezTo>
                <a:lnTo>
                  <a:pt x="102382" y="51191"/>
                </a:lnTo>
                <a:cubicBezTo>
                  <a:pt x="102382" y="79444"/>
                  <a:pt x="79444" y="102382"/>
                  <a:pt x="51191" y="102382"/>
                </a:cubicBezTo>
                <a:lnTo>
                  <a:pt x="51191" y="102382"/>
                </a:lnTo>
                <a:cubicBezTo>
                  <a:pt x="22938" y="102382"/>
                  <a:pt x="0" y="79444"/>
                  <a:pt x="0" y="51191"/>
                </a:cubicBezTo>
                <a:lnTo>
                  <a:pt x="0" y="51191"/>
                </a:lnTo>
                <a:cubicBezTo>
                  <a:pt x="0" y="22938"/>
                  <a:pt x="22938" y="0"/>
                  <a:pt x="51191" y="0"/>
                </a:cubicBezTo>
                <a:close/>
              </a:path>
            </a:pathLst>
          </a:custGeom>
          <a:solidFill>
            <a:srgbClr val="68A063"/>
          </a:solidFill>
          <a:ln/>
        </p:spPr>
      </p:sp>
      <p:sp>
        <p:nvSpPr>
          <p:cNvPr id="85" name="Text 83"/>
          <p:cNvSpPr/>
          <p:nvPr/>
        </p:nvSpPr>
        <p:spPr>
          <a:xfrm>
            <a:off x="8377334" y="6305030"/>
            <a:ext cx="571633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Teljesítve</a:t>
            </a:r>
            <a:endParaRPr lang="en-US" sz="1600" dirty="0"/>
          </a:p>
        </p:txBody>
      </p:sp>
      <p:sp>
        <p:nvSpPr>
          <p:cNvPr id="86" name="Shape 84"/>
          <p:cNvSpPr/>
          <p:nvPr/>
        </p:nvSpPr>
        <p:spPr>
          <a:xfrm>
            <a:off x="8206697" y="6578049"/>
            <a:ext cx="102382" cy="102382"/>
          </a:xfrm>
          <a:custGeom>
            <a:avLst/>
            <a:gdLst/>
            <a:ahLst/>
            <a:cxnLst/>
            <a:rect l="l" t="t" r="r" b="b"/>
            <a:pathLst>
              <a:path w="102382" h="102382">
                <a:moveTo>
                  <a:pt x="51191" y="0"/>
                </a:moveTo>
                <a:lnTo>
                  <a:pt x="51191" y="0"/>
                </a:lnTo>
                <a:cubicBezTo>
                  <a:pt x="79444" y="0"/>
                  <a:pt x="102382" y="22938"/>
                  <a:pt x="102382" y="51191"/>
                </a:cubicBezTo>
                <a:lnTo>
                  <a:pt x="102382" y="51191"/>
                </a:lnTo>
                <a:cubicBezTo>
                  <a:pt x="102382" y="79444"/>
                  <a:pt x="79444" y="102382"/>
                  <a:pt x="51191" y="102382"/>
                </a:cubicBezTo>
                <a:lnTo>
                  <a:pt x="51191" y="102382"/>
                </a:lnTo>
                <a:cubicBezTo>
                  <a:pt x="22938" y="102382"/>
                  <a:pt x="0" y="79444"/>
                  <a:pt x="0" y="51191"/>
                </a:cubicBezTo>
                <a:lnTo>
                  <a:pt x="0" y="51191"/>
                </a:lnTo>
                <a:cubicBezTo>
                  <a:pt x="0" y="22938"/>
                  <a:pt x="22938" y="0"/>
                  <a:pt x="51191" y="0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87" name="Text 85"/>
          <p:cNvSpPr/>
          <p:nvPr/>
        </p:nvSpPr>
        <p:spPr>
          <a:xfrm>
            <a:off x="8377334" y="6543922"/>
            <a:ext cx="631356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Lemondva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 Funkciók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Modulok és Oldalak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43000"/>
            <a:ext cx="1066800" cy="38100"/>
          </a:xfrm>
          <a:custGeom>
            <a:avLst/>
            <a:gdLst/>
            <a:ahLst/>
            <a:cxnLst/>
            <a:rect l="l" t="t" r="r" b="b"/>
            <a:pathLst>
              <a:path w="1066800" h="38100">
                <a:moveTo>
                  <a:pt x="19050" y="0"/>
                </a:moveTo>
                <a:lnTo>
                  <a:pt x="1047750" y="0"/>
                </a:lnTo>
                <a:cubicBezTo>
                  <a:pt x="1058264" y="0"/>
                  <a:pt x="1066800" y="8536"/>
                  <a:pt x="1066800" y="19050"/>
                </a:cubicBezTo>
                <a:lnTo>
                  <a:pt x="1066800" y="19050"/>
                </a:lnTo>
                <a:cubicBezTo>
                  <a:pt x="1066800" y="29564"/>
                  <a:pt x="1058264" y="38100"/>
                  <a:pt x="10477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85763" y="1338263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292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57225" y="16097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4037" y="121890"/>
                </a:moveTo>
                <a:cubicBezTo>
                  <a:pt x="158234" y="117693"/>
                  <a:pt x="158234" y="110907"/>
                  <a:pt x="154037" y="106754"/>
                </a:cubicBezTo>
                <a:lnTo>
                  <a:pt x="89743" y="42416"/>
                </a:lnTo>
                <a:cubicBezTo>
                  <a:pt x="86663" y="39335"/>
                  <a:pt x="82064" y="38442"/>
                  <a:pt x="78045" y="40094"/>
                </a:cubicBezTo>
                <a:cubicBezTo>
                  <a:pt x="74027" y="41746"/>
                  <a:pt x="71438" y="45675"/>
                  <a:pt x="71438" y="50006"/>
                </a:cubicBezTo>
                <a:lnTo>
                  <a:pt x="71438" y="85725"/>
                </a:lnTo>
                <a:lnTo>
                  <a:pt x="21431" y="85725"/>
                </a:lnTo>
                <a:cubicBezTo>
                  <a:pt x="9599" y="85725"/>
                  <a:pt x="0" y="95324"/>
                  <a:pt x="0" y="107156"/>
                </a:cubicBezTo>
                <a:lnTo>
                  <a:pt x="0" y="121444"/>
                </a:lnTo>
                <a:cubicBezTo>
                  <a:pt x="0" y="133276"/>
                  <a:pt x="9599" y="142875"/>
                  <a:pt x="21431" y="142875"/>
                </a:cubicBezTo>
                <a:lnTo>
                  <a:pt x="71438" y="142875"/>
                </a:lnTo>
                <a:lnTo>
                  <a:pt x="71438" y="178594"/>
                </a:lnTo>
                <a:cubicBezTo>
                  <a:pt x="71438" y="182925"/>
                  <a:pt x="74027" y="186854"/>
                  <a:pt x="78045" y="188506"/>
                </a:cubicBezTo>
                <a:cubicBezTo>
                  <a:pt x="82064" y="190158"/>
                  <a:pt x="86663" y="189265"/>
                  <a:pt x="89743" y="186184"/>
                </a:cubicBezTo>
                <a:lnTo>
                  <a:pt x="154037" y="121890"/>
                </a:lnTo>
                <a:close/>
                <a:moveTo>
                  <a:pt x="157163" y="185738"/>
                </a:moveTo>
                <a:cubicBezTo>
                  <a:pt x="149260" y="185738"/>
                  <a:pt x="142875" y="192122"/>
                  <a:pt x="142875" y="200025"/>
                </a:cubicBezTo>
                <a:cubicBezTo>
                  <a:pt x="142875" y="207928"/>
                  <a:pt x="149260" y="214313"/>
                  <a:pt x="157163" y="214313"/>
                </a:cubicBezTo>
                <a:lnTo>
                  <a:pt x="185738" y="214313"/>
                </a:lnTo>
                <a:cubicBezTo>
                  <a:pt x="209401" y="214313"/>
                  <a:pt x="228600" y="195114"/>
                  <a:pt x="228600" y="171450"/>
                </a:cubicBezTo>
                <a:lnTo>
                  <a:pt x="228600" y="57150"/>
                </a:lnTo>
                <a:cubicBezTo>
                  <a:pt x="228600" y="33486"/>
                  <a:pt x="209401" y="14288"/>
                  <a:pt x="185738" y="14288"/>
                </a:cubicBezTo>
                <a:lnTo>
                  <a:pt x="157163" y="14288"/>
                </a:lnTo>
                <a:cubicBezTo>
                  <a:pt x="149260" y="14288"/>
                  <a:pt x="142875" y="20672"/>
                  <a:pt x="142875" y="28575"/>
                </a:cubicBezTo>
                <a:cubicBezTo>
                  <a:pt x="142875" y="36478"/>
                  <a:pt x="149260" y="42863"/>
                  <a:pt x="157163" y="42863"/>
                </a:cubicBez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lnTo>
                  <a:pt x="200025" y="171450"/>
                </a:lnTo>
                <a:cubicBezTo>
                  <a:pt x="200025" y="179353"/>
                  <a:pt x="193640" y="185738"/>
                  <a:pt x="185738" y="185738"/>
                </a:cubicBezTo>
                <a:lnTo>
                  <a:pt x="157163" y="185738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" name="Text 6"/>
          <p:cNvSpPr/>
          <p:nvPr/>
        </p:nvSpPr>
        <p:spPr>
          <a:xfrm>
            <a:off x="1114425" y="1590675"/>
            <a:ext cx="1171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Bejelentkezés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42925" y="2066925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Biztonságos bejelentkezési felület JWT token alapú hitelesítéssel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47688" y="3052763"/>
            <a:ext cx="638175" cy="238125"/>
          </a:xfrm>
          <a:custGeom>
            <a:avLst/>
            <a:gdLst/>
            <a:ahLst/>
            <a:cxnLst/>
            <a:rect l="l" t="t" r="r" b="b"/>
            <a:pathLst>
              <a:path w="638175" h="238125">
                <a:moveTo>
                  <a:pt x="38100" y="0"/>
                </a:moveTo>
                <a:lnTo>
                  <a:pt x="600075" y="0"/>
                </a:lnTo>
                <a:cubicBezTo>
                  <a:pt x="621103" y="0"/>
                  <a:pt x="638175" y="17072"/>
                  <a:pt x="638175" y="38100"/>
                </a:cubicBezTo>
                <a:lnTo>
                  <a:pt x="638175" y="200025"/>
                </a:lnTo>
                <a:cubicBezTo>
                  <a:pt x="638175" y="221053"/>
                  <a:pt x="621103" y="238125"/>
                  <a:pt x="6000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42925" y="3048000"/>
            <a:ext cx="6858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Mindenki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271838" y="1338263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3429000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3543300" y="16097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5" name="Text 13"/>
          <p:cNvSpPr/>
          <p:nvPr/>
        </p:nvSpPr>
        <p:spPr>
          <a:xfrm>
            <a:off x="4000500" y="1590675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429000" y="2066925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Áttekintő irányítópult statisztikákkal és gyors linkekkel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433763" y="3052763"/>
            <a:ext cx="628650" cy="238125"/>
          </a:xfrm>
          <a:custGeom>
            <a:avLst/>
            <a:gdLst/>
            <a:ahLst/>
            <a:cxnLst/>
            <a:rect l="l" t="t" r="r" b="b"/>
            <a:pathLst>
              <a:path w="628650" h="238125">
                <a:moveTo>
                  <a:pt x="38100" y="0"/>
                </a:moveTo>
                <a:lnTo>
                  <a:pt x="590550" y="0"/>
                </a:lnTo>
                <a:cubicBezTo>
                  <a:pt x="611578" y="0"/>
                  <a:pt x="628650" y="17072"/>
                  <a:pt x="628650" y="38100"/>
                </a:cubicBezTo>
                <a:lnTo>
                  <a:pt x="628650" y="200025"/>
                </a:lnTo>
                <a:cubicBezTo>
                  <a:pt x="628650" y="221053"/>
                  <a:pt x="611578" y="238125"/>
                  <a:pt x="5905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3429000" y="3048000"/>
            <a:ext cx="6762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Manager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125218" y="3052763"/>
            <a:ext cx="495300" cy="238125"/>
          </a:xfrm>
          <a:custGeom>
            <a:avLst/>
            <a:gdLst/>
            <a:ahLst/>
            <a:cxnLst/>
            <a:rect l="l" t="t" r="r" b="b"/>
            <a:pathLst>
              <a:path w="495300" h="238125">
                <a:moveTo>
                  <a:pt x="38100" y="0"/>
                </a:moveTo>
                <a:lnTo>
                  <a:pt x="457200" y="0"/>
                </a:lnTo>
                <a:cubicBezTo>
                  <a:pt x="478228" y="0"/>
                  <a:pt x="495300" y="17072"/>
                  <a:pt x="495300" y="38100"/>
                </a:cubicBezTo>
                <a:lnTo>
                  <a:pt x="495300" y="200025"/>
                </a:lnTo>
                <a:cubicBezTo>
                  <a:pt x="495300" y="221053"/>
                  <a:pt x="478228" y="238125"/>
                  <a:pt x="4572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4120455" y="3048000"/>
            <a:ext cx="5429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57913" y="1338263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631507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415088" y="16097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0" y="63445"/>
                </a:moveTo>
                <a:lnTo>
                  <a:pt x="0" y="214313"/>
                </a:lnTo>
                <a:cubicBezTo>
                  <a:pt x="0" y="222215"/>
                  <a:pt x="6385" y="228600"/>
                  <a:pt x="14288" y="228600"/>
                </a:cubicBezTo>
                <a:cubicBezTo>
                  <a:pt x="22190" y="228600"/>
                  <a:pt x="28575" y="222215"/>
                  <a:pt x="28575" y="214313"/>
                </a:cubicBezTo>
                <a:lnTo>
                  <a:pt x="28575" y="107156"/>
                </a:lnTo>
                <a:cubicBezTo>
                  <a:pt x="28575" y="99253"/>
                  <a:pt x="34960" y="92869"/>
                  <a:pt x="42863" y="92869"/>
                </a:cubicBezTo>
                <a:lnTo>
                  <a:pt x="214313" y="92869"/>
                </a:lnTo>
                <a:cubicBezTo>
                  <a:pt x="222215" y="92869"/>
                  <a:pt x="228600" y="99253"/>
                  <a:pt x="228600" y="107156"/>
                </a:cubicBezTo>
                <a:lnTo>
                  <a:pt x="228600" y="214313"/>
                </a:lnTo>
                <a:cubicBezTo>
                  <a:pt x="228600" y="222215"/>
                  <a:pt x="234985" y="228600"/>
                  <a:pt x="242888" y="228600"/>
                </a:cubicBezTo>
                <a:cubicBezTo>
                  <a:pt x="250790" y="228600"/>
                  <a:pt x="257175" y="222215"/>
                  <a:pt x="257175" y="214313"/>
                </a:cubicBezTo>
                <a:lnTo>
                  <a:pt x="257175" y="63445"/>
                </a:lnTo>
                <a:cubicBezTo>
                  <a:pt x="257175" y="51167"/>
                  <a:pt x="249317" y="40228"/>
                  <a:pt x="237619" y="36344"/>
                </a:cubicBezTo>
                <a:lnTo>
                  <a:pt x="135374" y="2277"/>
                </a:lnTo>
                <a:cubicBezTo>
                  <a:pt x="130954" y="804"/>
                  <a:pt x="126221" y="804"/>
                  <a:pt x="121801" y="2277"/>
                </a:cubicBezTo>
                <a:lnTo>
                  <a:pt x="19556" y="36344"/>
                </a:lnTo>
                <a:cubicBezTo>
                  <a:pt x="7858" y="40228"/>
                  <a:pt x="0" y="51167"/>
                  <a:pt x="0" y="63445"/>
                </a:cubicBezTo>
                <a:close/>
                <a:moveTo>
                  <a:pt x="207169" y="114300"/>
                </a:moveTo>
                <a:lnTo>
                  <a:pt x="50006" y="114300"/>
                </a:lnTo>
                <a:lnTo>
                  <a:pt x="50006" y="142875"/>
                </a:lnTo>
                <a:lnTo>
                  <a:pt x="207169" y="142875"/>
                </a:lnTo>
                <a:lnTo>
                  <a:pt x="207169" y="114300"/>
                </a:lnTo>
                <a:close/>
                <a:moveTo>
                  <a:pt x="50006" y="185738"/>
                </a:moveTo>
                <a:lnTo>
                  <a:pt x="207169" y="185738"/>
                </a:lnTo>
                <a:lnTo>
                  <a:pt x="207169" y="157163"/>
                </a:lnTo>
                <a:lnTo>
                  <a:pt x="50006" y="157163"/>
                </a:lnTo>
                <a:lnTo>
                  <a:pt x="50006" y="185738"/>
                </a:lnTo>
                <a:close/>
                <a:moveTo>
                  <a:pt x="207169" y="200025"/>
                </a:moveTo>
                <a:lnTo>
                  <a:pt x="50006" y="200025"/>
                </a:lnTo>
                <a:lnTo>
                  <a:pt x="50006" y="228600"/>
                </a:lnTo>
                <a:lnTo>
                  <a:pt x="207169" y="228600"/>
                </a:lnTo>
                <a:lnTo>
                  <a:pt x="207169" y="20002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4" name="Text 22"/>
          <p:cNvSpPr/>
          <p:nvPr/>
        </p:nvSpPr>
        <p:spPr>
          <a:xfrm>
            <a:off x="6886575" y="1590675"/>
            <a:ext cx="64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15075" y="2066925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körű készletkezelés és nyilvántartás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19838" y="3052763"/>
            <a:ext cx="809625" cy="238125"/>
          </a:xfrm>
          <a:custGeom>
            <a:avLst/>
            <a:gdLst/>
            <a:ahLst/>
            <a:cxnLst/>
            <a:rect l="l" t="t" r="r" b="b"/>
            <a:pathLst>
              <a:path w="809625" h="238125">
                <a:moveTo>
                  <a:pt x="38100" y="0"/>
                </a:moveTo>
                <a:lnTo>
                  <a:pt x="771525" y="0"/>
                </a:lnTo>
                <a:cubicBezTo>
                  <a:pt x="792553" y="0"/>
                  <a:pt x="809625" y="17072"/>
                  <a:pt x="809625" y="38100"/>
                </a:cubicBezTo>
                <a:lnTo>
                  <a:pt x="809625" y="200025"/>
                </a:lnTo>
                <a:cubicBezTo>
                  <a:pt x="809625" y="221053"/>
                  <a:pt x="792553" y="238125"/>
                  <a:pt x="7715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315075" y="3048000"/>
            <a:ext cx="8572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Megtekintés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191970" y="3052763"/>
            <a:ext cx="561975" cy="238125"/>
          </a:xfrm>
          <a:custGeom>
            <a:avLst/>
            <a:gdLst/>
            <a:ahLst/>
            <a:cxnLst/>
            <a:rect l="l" t="t" r="r" b="b"/>
            <a:pathLst>
              <a:path w="561975" h="238125">
                <a:moveTo>
                  <a:pt x="38100" y="0"/>
                </a:moveTo>
                <a:lnTo>
                  <a:pt x="523875" y="0"/>
                </a:lnTo>
                <a:cubicBezTo>
                  <a:pt x="544903" y="0"/>
                  <a:pt x="561975" y="17072"/>
                  <a:pt x="561975" y="38100"/>
                </a:cubicBezTo>
                <a:lnTo>
                  <a:pt x="561975" y="200025"/>
                </a:lnTo>
                <a:cubicBezTo>
                  <a:pt x="561975" y="221053"/>
                  <a:pt x="544903" y="238125"/>
                  <a:pt x="5238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7187208" y="3048000"/>
            <a:ext cx="6096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Kezelés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9043988" y="1338263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9201150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9315450" y="16097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67241"/>
                </a:moveTo>
                <a:lnTo>
                  <a:pt x="181541" y="110103"/>
                </a:lnTo>
                <a:cubicBezTo>
                  <a:pt x="177433" y="114211"/>
                  <a:pt x="171316" y="115416"/>
                  <a:pt x="165958" y="113184"/>
                </a:cubicBezTo>
                <a:cubicBezTo>
                  <a:pt x="160600" y="110951"/>
                  <a:pt x="157163" y="105772"/>
                  <a:pt x="157163" y="100013"/>
                </a:cubicBezTo>
                <a:lnTo>
                  <a:pt x="157163" y="71438"/>
                </a:lnTo>
                <a:lnTo>
                  <a:pt x="14288" y="71438"/>
                </a:lnTo>
                <a:cubicBezTo>
                  <a:pt x="6385" y="71438"/>
                  <a:pt x="0" y="65053"/>
                  <a:pt x="0" y="57150"/>
                </a:cubicBezTo>
                <a:cubicBezTo>
                  <a:pt x="0" y="49247"/>
                  <a:pt x="6385" y="42863"/>
                  <a:pt x="14288" y="42863"/>
                </a:cubicBezTo>
                <a:lnTo>
                  <a:pt x="157163" y="42863"/>
                </a:lnTo>
                <a:lnTo>
                  <a:pt x="157163" y="14288"/>
                </a:lnTo>
                <a:cubicBezTo>
                  <a:pt x="157163" y="8528"/>
                  <a:pt x="160645" y="3304"/>
                  <a:pt x="166003" y="1072"/>
                </a:cubicBezTo>
                <a:cubicBezTo>
                  <a:pt x="171361" y="-1161"/>
                  <a:pt x="177478" y="89"/>
                  <a:pt x="181585" y="4152"/>
                </a:cubicBezTo>
                <a:lnTo>
                  <a:pt x="224448" y="47015"/>
                </a:lnTo>
                <a:cubicBezTo>
                  <a:pt x="230029" y="52596"/>
                  <a:pt x="230029" y="61659"/>
                  <a:pt x="224448" y="67241"/>
                </a:cubicBezTo>
                <a:close/>
                <a:moveTo>
                  <a:pt x="47015" y="224403"/>
                </a:moveTo>
                <a:lnTo>
                  <a:pt x="4152" y="181541"/>
                </a:lnTo>
                <a:cubicBezTo>
                  <a:pt x="-1429" y="175959"/>
                  <a:pt x="-1429" y="166896"/>
                  <a:pt x="4152" y="161315"/>
                </a:cubicBezTo>
                <a:lnTo>
                  <a:pt x="47015" y="118452"/>
                </a:lnTo>
                <a:cubicBezTo>
                  <a:pt x="51122" y="114345"/>
                  <a:pt x="57239" y="113139"/>
                  <a:pt x="62597" y="115372"/>
                </a:cubicBezTo>
                <a:cubicBezTo>
                  <a:pt x="67955" y="117604"/>
                  <a:pt x="71438" y="122828"/>
                  <a:pt x="71438" y="128588"/>
                </a:cubicBezTo>
                <a:lnTo>
                  <a:pt x="71438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cubicBezTo>
                  <a:pt x="228600" y="179353"/>
                  <a:pt x="222215" y="185738"/>
                  <a:pt x="214313" y="185738"/>
                </a:cubicBezTo>
                <a:lnTo>
                  <a:pt x="71438" y="185738"/>
                </a:lnTo>
                <a:lnTo>
                  <a:pt x="71438" y="214313"/>
                </a:lnTo>
                <a:cubicBezTo>
                  <a:pt x="71438" y="220072"/>
                  <a:pt x="67955" y="225296"/>
                  <a:pt x="62597" y="227528"/>
                </a:cubicBezTo>
                <a:cubicBezTo>
                  <a:pt x="57239" y="229761"/>
                  <a:pt x="51122" y="228511"/>
                  <a:pt x="47015" y="22444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3" name="Text 31"/>
          <p:cNvSpPr/>
          <p:nvPr/>
        </p:nvSpPr>
        <p:spPr>
          <a:xfrm>
            <a:off x="9772650" y="1590675"/>
            <a:ext cx="1543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Kiadás/Visszavétel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201150" y="2066925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Munkaruhák kiadása és visszavétele rögzítése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9205913" y="3052763"/>
            <a:ext cx="628650" cy="238125"/>
          </a:xfrm>
          <a:custGeom>
            <a:avLst/>
            <a:gdLst/>
            <a:ahLst/>
            <a:cxnLst/>
            <a:rect l="l" t="t" r="r" b="b"/>
            <a:pathLst>
              <a:path w="628650" h="238125">
                <a:moveTo>
                  <a:pt x="38100" y="0"/>
                </a:moveTo>
                <a:lnTo>
                  <a:pt x="590550" y="0"/>
                </a:lnTo>
                <a:cubicBezTo>
                  <a:pt x="611578" y="0"/>
                  <a:pt x="628650" y="17072"/>
                  <a:pt x="628650" y="38100"/>
                </a:cubicBezTo>
                <a:lnTo>
                  <a:pt x="628650" y="200025"/>
                </a:lnTo>
                <a:cubicBezTo>
                  <a:pt x="628650" y="221053"/>
                  <a:pt x="611578" y="238125"/>
                  <a:pt x="5905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9201150" y="3048000"/>
            <a:ext cx="6762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Manager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9897368" y="3052763"/>
            <a:ext cx="495300" cy="238125"/>
          </a:xfrm>
          <a:custGeom>
            <a:avLst/>
            <a:gdLst/>
            <a:ahLst/>
            <a:cxnLst/>
            <a:rect l="l" t="t" r="r" b="b"/>
            <a:pathLst>
              <a:path w="495300" h="238125">
                <a:moveTo>
                  <a:pt x="38100" y="0"/>
                </a:moveTo>
                <a:lnTo>
                  <a:pt x="457200" y="0"/>
                </a:lnTo>
                <a:cubicBezTo>
                  <a:pt x="478228" y="0"/>
                  <a:pt x="495300" y="17072"/>
                  <a:pt x="495300" y="38100"/>
                </a:cubicBezTo>
                <a:lnTo>
                  <a:pt x="495300" y="200025"/>
                </a:lnTo>
                <a:cubicBezTo>
                  <a:pt x="495300" y="221053"/>
                  <a:pt x="478228" y="238125"/>
                  <a:pt x="4572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9892605" y="3048000"/>
            <a:ext cx="5429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85763" y="3576638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542925" y="3733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628650" y="38481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2" name="Text 40"/>
          <p:cNvSpPr/>
          <p:nvPr/>
        </p:nvSpPr>
        <p:spPr>
          <a:xfrm>
            <a:off x="1114425" y="3829050"/>
            <a:ext cx="81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Dolgozók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42925" y="4305300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Dolgozói adatok kezelése és nyilvántartása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47688" y="5291138"/>
            <a:ext cx="809625" cy="238125"/>
          </a:xfrm>
          <a:custGeom>
            <a:avLst/>
            <a:gdLst/>
            <a:ahLst/>
            <a:cxnLst/>
            <a:rect l="l" t="t" r="r" b="b"/>
            <a:pathLst>
              <a:path w="809625" h="238125">
                <a:moveTo>
                  <a:pt x="38100" y="0"/>
                </a:moveTo>
                <a:lnTo>
                  <a:pt x="771525" y="0"/>
                </a:lnTo>
                <a:cubicBezTo>
                  <a:pt x="792553" y="0"/>
                  <a:pt x="809625" y="17072"/>
                  <a:pt x="809625" y="38100"/>
                </a:cubicBezTo>
                <a:lnTo>
                  <a:pt x="809625" y="200025"/>
                </a:lnTo>
                <a:cubicBezTo>
                  <a:pt x="809625" y="221053"/>
                  <a:pt x="792553" y="238125"/>
                  <a:pt x="7715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542925" y="5286375"/>
            <a:ext cx="8572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Megtekintés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419820" y="5291138"/>
            <a:ext cx="561975" cy="238125"/>
          </a:xfrm>
          <a:custGeom>
            <a:avLst/>
            <a:gdLst/>
            <a:ahLst/>
            <a:cxnLst/>
            <a:rect l="l" t="t" r="r" b="b"/>
            <a:pathLst>
              <a:path w="561975" h="238125">
                <a:moveTo>
                  <a:pt x="38100" y="0"/>
                </a:moveTo>
                <a:lnTo>
                  <a:pt x="523875" y="0"/>
                </a:lnTo>
                <a:cubicBezTo>
                  <a:pt x="544903" y="0"/>
                  <a:pt x="561975" y="17072"/>
                  <a:pt x="561975" y="38100"/>
                </a:cubicBezTo>
                <a:lnTo>
                  <a:pt x="561975" y="200025"/>
                </a:lnTo>
                <a:cubicBezTo>
                  <a:pt x="561975" y="221053"/>
                  <a:pt x="544903" y="238125"/>
                  <a:pt x="5238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1415058" y="5286375"/>
            <a:ext cx="6096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Kezelés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3271838" y="3576638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3429000" y="3733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3514725" y="38481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964" y="50006"/>
                </a:moveTo>
                <a:cubicBezTo>
                  <a:pt x="162699" y="50006"/>
                  <a:pt x="178683" y="34022"/>
                  <a:pt x="178683" y="14288"/>
                </a:cubicBezTo>
                <a:lnTo>
                  <a:pt x="202570" y="14288"/>
                </a:lnTo>
                <a:cubicBezTo>
                  <a:pt x="210160" y="14288"/>
                  <a:pt x="217438" y="17279"/>
                  <a:pt x="222796" y="22637"/>
                </a:cubicBezTo>
                <a:lnTo>
                  <a:pt x="275749" y="75634"/>
                </a:lnTo>
                <a:cubicBezTo>
                  <a:pt x="281330" y="81216"/>
                  <a:pt x="281330" y="90279"/>
                  <a:pt x="275749" y="95860"/>
                </a:cubicBezTo>
                <a:lnTo>
                  <a:pt x="253112" y="118497"/>
                </a:lnTo>
                <a:cubicBezTo>
                  <a:pt x="247531" y="124078"/>
                  <a:pt x="238467" y="124078"/>
                  <a:pt x="232886" y="118497"/>
                </a:cubicBezTo>
                <a:lnTo>
                  <a:pt x="214402" y="100012"/>
                </a:lnTo>
                <a:lnTo>
                  <a:pt x="214402" y="200025"/>
                </a:lnTo>
                <a:cubicBezTo>
                  <a:pt x="214402" y="215786"/>
                  <a:pt x="201588" y="228600"/>
                  <a:pt x="185827" y="228600"/>
                </a:cubicBezTo>
                <a:lnTo>
                  <a:pt x="100102" y="228600"/>
                </a:lnTo>
                <a:cubicBezTo>
                  <a:pt x="84341" y="228600"/>
                  <a:pt x="71527" y="215786"/>
                  <a:pt x="71527" y="200025"/>
                </a:cubicBezTo>
                <a:lnTo>
                  <a:pt x="71527" y="100013"/>
                </a:lnTo>
                <a:lnTo>
                  <a:pt x="53042" y="118497"/>
                </a:lnTo>
                <a:cubicBezTo>
                  <a:pt x="47461" y="124078"/>
                  <a:pt x="38398" y="124078"/>
                  <a:pt x="32817" y="118497"/>
                </a:cubicBezTo>
                <a:lnTo>
                  <a:pt x="10224" y="95816"/>
                </a:lnTo>
                <a:cubicBezTo>
                  <a:pt x="4643" y="90234"/>
                  <a:pt x="4643" y="81171"/>
                  <a:pt x="10224" y="75590"/>
                </a:cubicBezTo>
                <a:lnTo>
                  <a:pt x="63178" y="22637"/>
                </a:lnTo>
                <a:cubicBezTo>
                  <a:pt x="68535" y="17279"/>
                  <a:pt x="75813" y="14288"/>
                  <a:pt x="83403" y="14288"/>
                </a:cubicBezTo>
                <a:lnTo>
                  <a:pt x="107290" y="14288"/>
                </a:lnTo>
                <a:cubicBezTo>
                  <a:pt x="107290" y="34022"/>
                  <a:pt x="123274" y="50006"/>
                  <a:pt x="143009" y="50006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1" name="Text 49"/>
          <p:cNvSpPr/>
          <p:nvPr/>
        </p:nvSpPr>
        <p:spPr>
          <a:xfrm>
            <a:off x="4000500" y="3829050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Ruháim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3429000" y="4305300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Személyes munkaruhák megtekintése és nyomon követése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433763" y="5291138"/>
            <a:ext cx="590550" cy="238125"/>
          </a:xfrm>
          <a:custGeom>
            <a:avLst/>
            <a:gdLst/>
            <a:ahLst/>
            <a:cxnLst/>
            <a:rect l="l" t="t" r="r" b="b"/>
            <a:pathLst>
              <a:path w="590550" h="238125">
                <a:moveTo>
                  <a:pt x="38100" y="0"/>
                </a:moveTo>
                <a:lnTo>
                  <a:pt x="552450" y="0"/>
                </a:lnTo>
                <a:cubicBezTo>
                  <a:pt x="573478" y="0"/>
                  <a:pt x="590550" y="17072"/>
                  <a:pt x="590550" y="38100"/>
                </a:cubicBezTo>
                <a:lnTo>
                  <a:pt x="590550" y="200025"/>
                </a:lnTo>
                <a:cubicBezTo>
                  <a:pt x="590550" y="221053"/>
                  <a:pt x="573478" y="238125"/>
                  <a:pt x="5524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3429000" y="5286375"/>
            <a:ext cx="6381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094708" y="5291138"/>
            <a:ext cx="628650" cy="238125"/>
          </a:xfrm>
          <a:custGeom>
            <a:avLst/>
            <a:gdLst/>
            <a:ahLst/>
            <a:cxnLst/>
            <a:rect l="l" t="t" r="r" b="b"/>
            <a:pathLst>
              <a:path w="628650" h="238125">
                <a:moveTo>
                  <a:pt x="38100" y="0"/>
                </a:moveTo>
                <a:lnTo>
                  <a:pt x="590550" y="0"/>
                </a:lnTo>
                <a:cubicBezTo>
                  <a:pt x="611578" y="0"/>
                  <a:pt x="628650" y="17072"/>
                  <a:pt x="628650" y="38100"/>
                </a:cubicBezTo>
                <a:lnTo>
                  <a:pt x="628650" y="200025"/>
                </a:lnTo>
                <a:cubicBezTo>
                  <a:pt x="628650" y="221053"/>
                  <a:pt x="611578" y="238125"/>
                  <a:pt x="5905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4089946" y="5286375"/>
            <a:ext cx="6762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Manager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786164" y="5291138"/>
            <a:ext cx="495300" cy="238125"/>
          </a:xfrm>
          <a:custGeom>
            <a:avLst/>
            <a:gdLst/>
            <a:ahLst/>
            <a:cxnLst/>
            <a:rect l="l" t="t" r="r" b="b"/>
            <a:pathLst>
              <a:path w="495300" h="238125">
                <a:moveTo>
                  <a:pt x="38100" y="0"/>
                </a:moveTo>
                <a:lnTo>
                  <a:pt x="457200" y="0"/>
                </a:lnTo>
                <a:cubicBezTo>
                  <a:pt x="478228" y="0"/>
                  <a:pt x="495300" y="17072"/>
                  <a:pt x="495300" y="38100"/>
                </a:cubicBezTo>
                <a:lnTo>
                  <a:pt x="495300" y="200025"/>
                </a:lnTo>
                <a:cubicBezTo>
                  <a:pt x="495300" y="221053"/>
                  <a:pt x="478228" y="238125"/>
                  <a:pt x="4572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58" name="Text 56"/>
          <p:cNvSpPr/>
          <p:nvPr/>
        </p:nvSpPr>
        <p:spPr>
          <a:xfrm>
            <a:off x="4781401" y="5286375"/>
            <a:ext cx="5429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157913" y="3576638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6315075" y="3733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61" name="Shape 59"/>
          <p:cNvSpPr/>
          <p:nvPr/>
        </p:nvSpPr>
        <p:spPr>
          <a:xfrm>
            <a:off x="6400800" y="38481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0716" y="-7144"/>
                </a:moveTo>
                <a:cubicBezTo>
                  <a:pt x="4777" y="-7144"/>
                  <a:pt x="0" y="-2366"/>
                  <a:pt x="0" y="3572"/>
                </a:cubicBezTo>
                <a:cubicBezTo>
                  <a:pt x="0" y="9510"/>
                  <a:pt x="4777" y="14288"/>
                  <a:pt x="10716" y="14288"/>
                </a:cubicBezTo>
                <a:lnTo>
                  <a:pt x="30941" y="14288"/>
                </a:lnTo>
                <a:cubicBezTo>
                  <a:pt x="32683" y="14288"/>
                  <a:pt x="34156" y="15538"/>
                  <a:pt x="34469" y="17234"/>
                </a:cubicBezTo>
                <a:lnTo>
                  <a:pt x="57730" y="145063"/>
                </a:lnTo>
                <a:cubicBezTo>
                  <a:pt x="60499" y="160333"/>
                  <a:pt x="73804" y="171450"/>
                  <a:pt x="89342" y="171450"/>
                </a:cubicBezTo>
                <a:lnTo>
                  <a:pt x="203597" y="171450"/>
                </a:lnTo>
                <a:cubicBezTo>
                  <a:pt x="209535" y="171450"/>
                  <a:pt x="214313" y="166673"/>
                  <a:pt x="214313" y="160734"/>
                </a:cubicBezTo>
                <a:cubicBezTo>
                  <a:pt x="214313" y="154796"/>
                  <a:pt x="209535" y="150019"/>
                  <a:pt x="203597" y="150019"/>
                </a:cubicBezTo>
                <a:lnTo>
                  <a:pt x="89342" y="150019"/>
                </a:lnTo>
                <a:cubicBezTo>
                  <a:pt x="84162" y="150019"/>
                  <a:pt x="79742" y="146313"/>
                  <a:pt x="78804" y="141223"/>
                </a:cubicBezTo>
                <a:lnTo>
                  <a:pt x="76527" y="128588"/>
                </a:lnTo>
                <a:lnTo>
                  <a:pt x="212080" y="128588"/>
                </a:lnTo>
                <a:cubicBezTo>
                  <a:pt x="225832" y="128588"/>
                  <a:pt x="237619" y="118809"/>
                  <a:pt x="240164" y="105281"/>
                </a:cubicBezTo>
                <a:lnTo>
                  <a:pt x="254005" y="31209"/>
                </a:lnTo>
                <a:cubicBezTo>
                  <a:pt x="255657" y="22414"/>
                  <a:pt x="248915" y="14288"/>
                  <a:pt x="239941" y="14288"/>
                </a:cubicBezTo>
                <a:lnTo>
                  <a:pt x="55677" y="14288"/>
                </a:lnTo>
                <a:lnTo>
                  <a:pt x="55498" y="13395"/>
                </a:lnTo>
                <a:cubicBezTo>
                  <a:pt x="53355" y="1518"/>
                  <a:pt x="42996" y="-7144"/>
                  <a:pt x="30897" y="-7144"/>
                </a:cubicBezTo>
                <a:lnTo>
                  <a:pt x="10716" y="-7144"/>
                </a:lnTo>
                <a:close/>
                <a:moveTo>
                  <a:pt x="92869" y="228600"/>
                </a:moveTo>
                <a:cubicBezTo>
                  <a:pt x="104697" y="228600"/>
                  <a:pt x="114300" y="218997"/>
                  <a:pt x="114300" y="207169"/>
                </a:cubicBezTo>
                <a:cubicBezTo>
                  <a:pt x="114300" y="195341"/>
                  <a:pt x="104697" y="185738"/>
                  <a:pt x="92869" y="185738"/>
                </a:cubicBezTo>
                <a:cubicBezTo>
                  <a:pt x="81041" y="185738"/>
                  <a:pt x="71438" y="195341"/>
                  <a:pt x="71438" y="207169"/>
                </a:cubicBezTo>
                <a:cubicBezTo>
                  <a:pt x="71438" y="218997"/>
                  <a:pt x="81041" y="228600"/>
                  <a:pt x="92869" y="228600"/>
                </a:cubicBezTo>
                <a:close/>
                <a:moveTo>
                  <a:pt x="192881" y="228600"/>
                </a:moveTo>
                <a:cubicBezTo>
                  <a:pt x="204709" y="228600"/>
                  <a:pt x="214313" y="218997"/>
                  <a:pt x="214313" y="207169"/>
                </a:cubicBezTo>
                <a:cubicBezTo>
                  <a:pt x="214313" y="195341"/>
                  <a:pt x="204709" y="185738"/>
                  <a:pt x="192881" y="185738"/>
                </a:cubicBezTo>
                <a:cubicBezTo>
                  <a:pt x="181053" y="185738"/>
                  <a:pt x="171450" y="195341"/>
                  <a:pt x="171450" y="207169"/>
                </a:cubicBezTo>
                <a:cubicBezTo>
                  <a:pt x="171450" y="218997"/>
                  <a:pt x="181053" y="228600"/>
                  <a:pt x="192881" y="22860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2" name="Text 60"/>
          <p:cNvSpPr/>
          <p:nvPr/>
        </p:nvSpPr>
        <p:spPr>
          <a:xfrm>
            <a:off x="6886575" y="3829050"/>
            <a:ext cx="981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Rendelések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315075" y="4305300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Készletutánpótlási rendelések kezelése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319838" y="5291138"/>
            <a:ext cx="628650" cy="238125"/>
          </a:xfrm>
          <a:custGeom>
            <a:avLst/>
            <a:gdLst/>
            <a:ahLst/>
            <a:cxnLst/>
            <a:rect l="l" t="t" r="r" b="b"/>
            <a:pathLst>
              <a:path w="628650" h="238125">
                <a:moveTo>
                  <a:pt x="38100" y="0"/>
                </a:moveTo>
                <a:lnTo>
                  <a:pt x="590550" y="0"/>
                </a:lnTo>
                <a:cubicBezTo>
                  <a:pt x="611578" y="0"/>
                  <a:pt x="628650" y="17072"/>
                  <a:pt x="628650" y="38100"/>
                </a:cubicBezTo>
                <a:lnTo>
                  <a:pt x="628650" y="200025"/>
                </a:lnTo>
                <a:cubicBezTo>
                  <a:pt x="628650" y="221053"/>
                  <a:pt x="611578" y="238125"/>
                  <a:pt x="5905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5" name="Text 63"/>
          <p:cNvSpPr/>
          <p:nvPr/>
        </p:nvSpPr>
        <p:spPr>
          <a:xfrm>
            <a:off x="6315075" y="5286375"/>
            <a:ext cx="6762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Manager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7011293" y="5291138"/>
            <a:ext cx="495300" cy="238125"/>
          </a:xfrm>
          <a:custGeom>
            <a:avLst/>
            <a:gdLst/>
            <a:ahLst/>
            <a:cxnLst/>
            <a:rect l="l" t="t" r="r" b="b"/>
            <a:pathLst>
              <a:path w="495300" h="238125">
                <a:moveTo>
                  <a:pt x="38100" y="0"/>
                </a:moveTo>
                <a:lnTo>
                  <a:pt x="457200" y="0"/>
                </a:lnTo>
                <a:cubicBezTo>
                  <a:pt x="478228" y="0"/>
                  <a:pt x="495300" y="17072"/>
                  <a:pt x="495300" y="38100"/>
                </a:cubicBezTo>
                <a:lnTo>
                  <a:pt x="495300" y="200025"/>
                </a:lnTo>
                <a:cubicBezTo>
                  <a:pt x="495300" y="221053"/>
                  <a:pt x="478228" y="238125"/>
                  <a:pt x="4572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67" name="Text 65"/>
          <p:cNvSpPr/>
          <p:nvPr/>
        </p:nvSpPr>
        <p:spPr>
          <a:xfrm>
            <a:off x="7006530" y="5286375"/>
            <a:ext cx="5429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9043988" y="3576638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9" name="Shape 67"/>
          <p:cNvSpPr/>
          <p:nvPr/>
        </p:nvSpPr>
        <p:spPr>
          <a:xfrm>
            <a:off x="9201150" y="3733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70" name="Shape 68"/>
          <p:cNvSpPr/>
          <p:nvPr/>
        </p:nvSpPr>
        <p:spPr>
          <a:xfrm>
            <a:off x="9344025" y="38481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53578" y="114300"/>
                </a:moveTo>
                <a:cubicBezTo>
                  <a:pt x="47640" y="114300"/>
                  <a:pt x="42863" y="119077"/>
                  <a:pt x="42863" y="125016"/>
                </a:cubicBezTo>
                <a:cubicBezTo>
                  <a:pt x="42863" y="130954"/>
                  <a:pt x="47640" y="135731"/>
                  <a:pt x="53578" y="135731"/>
                </a:cubicBezTo>
                <a:lnTo>
                  <a:pt x="117872" y="135731"/>
                </a:lnTo>
                <a:cubicBezTo>
                  <a:pt x="123810" y="135731"/>
                  <a:pt x="128588" y="130954"/>
                  <a:pt x="128588" y="125016"/>
                </a:cubicBezTo>
                <a:cubicBezTo>
                  <a:pt x="128588" y="119077"/>
                  <a:pt x="123810" y="114300"/>
                  <a:pt x="117872" y="114300"/>
                </a:cubicBezTo>
                <a:lnTo>
                  <a:pt x="53578" y="114300"/>
                </a:lnTo>
                <a:close/>
                <a:moveTo>
                  <a:pt x="53578" y="157163"/>
                </a:moveTo>
                <a:cubicBezTo>
                  <a:pt x="47640" y="157163"/>
                  <a:pt x="42863" y="161940"/>
                  <a:pt x="42863" y="167878"/>
                </a:cubicBezTo>
                <a:cubicBezTo>
                  <a:pt x="42863" y="173816"/>
                  <a:pt x="47640" y="178594"/>
                  <a:pt x="53578" y="178594"/>
                </a:cubicBezTo>
                <a:lnTo>
                  <a:pt x="117872" y="178594"/>
                </a:lnTo>
                <a:cubicBezTo>
                  <a:pt x="123810" y="178594"/>
                  <a:pt x="128588" y="173816"/>
                  <a:pt x="128588" y="167878"/>
                </a:cubicBezTo>
                <a:cubicBezTo>
                  <a:pt x="128588" y="161940"/>
                  <a:pt x="123810" y="157163"/>
                  <a:pt x="117872" y="157163"/>
                </a:cubicBezTo>
                <a:lnTo>
                  <a:pt x="53578" y="15716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1" name="Text 69"/>
          <p:cNvSpPr/>
          <p:nvPr/>
        </p:nvSpPr>
        <p:spPr>
          <a:xfrm>
            <a:off x="9772650" y="3829050"/>
            <a:ext cx="914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Jelentések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9201150" y="4305300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Statisztikák és kimutatások generálása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9205913" y="5291138"/>
            <a:ext cx="638175" cy="238125"/>
          </a:xfrm>
          <a:custGeom>
            <a:avLst/>
            <a:gdLst/>
            <a:ahLst/>
            <a:cxnLst/>
            <a:rect l="l" t="t" r="r" b="b"/>
            <a:pathLst>
              <a:path w="638175" h="238125">
                <a:moveTo>
                  <a:pt x="38100" y="0"/>
                </a:moveTo>
                <a:lnTo>
                  <a:pt x="600075" y="0"/>
                </a:lnTo>
                <a:cubicBezTo>
                  <a:pt x="621103" y="0"/>
                  <a:pt x="638175" y="17072"/>
                  <a:pt x="638175" y="38100"/>
                </a:cubicBezTo>
                <a:lnTo>
                  <a:pt x="638175" y="200025"/>
                </a:lnTo>
                <a:cubicBezTo>
                  <a:pt x="638175" y="221053"/>
                  <a:pt x="621103" y="238125"/>
                  <a:pt x="6000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74" name="Text 72"/>
          <p:cNvSpPr/>
          <p:nvPr/>
        </p:nvSpPr>
        <p:spPr>
          <a:xfrm>
            <a:off x="9201150" y="5286375"/>
            <a:ext cx="6858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Egyszerű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9909274" y="5291138"/>
            <a:ext cx="523875" cy="238125"/>
          </a:xfrm>
          <a:custGeom>
            <a:avLst/>
            <a:gdLst/>
            <a:ahLst/>
            <a:cxnLst/>
            <a:rect l="l" t="t" r="r" b="b"/>
            <a:pathLst>
              <a:path w="523875" h="238125">
                <a:moveTo>
                  <a:pt x="38100" y="0"/>
                </a:moveTo>
                <a:lnTo>
                  <a:pt x="485775" y="0"/>
                </a:lnTo>
                <a:cubicBezTo>
                  <a:pt x="506803" y="0"/>
                  <a:pt x="523875" y="17072"/>
                  <a:pt x="523875" y="38100"/>
                </a:cubicBezTo>
                <a:lnTo>
                  <a:pt x="523875" y="200025"/>
                </a:lnTo>
                <a:cubicBezTo>
                  <a:pt x="523875" y="221053"/>
                  <a:pt x="506803" y="238125"/>
                  <a:pt x="4857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76" name="Text 74"/>
          <p:cNvSpPr/>
          <p:nvPr/>
        </p:nvSpPr>
        <p:spPr>
          <a:xfrm>
            <a:off x="9904512" y="5286375"/>
            <a:ext cx="5715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Haladó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385763" y="5815013"/>
            <a:ext cx="3724275" cy="657225"/>
          </a:xfrm>
          <a:custGeom>
            <a:avLst/>
            <a:gdLst/>
            <a:ahLst/>
            <a:cxnLst/>
            <a:rect l="l" t="t" r="r" b="b"/>
            <a:pathLst>
              <a:path w="3724275" h="657225">
                <a:moveTo>
                  <a:pt x="114298" y="0"/>
                </a:moveTo>
                <a:lnTo>
                  <a:pt x="3609977" y="0"/>
                </a:lnTo>
                <a:cubicBezTo>
                  <a:pt x="3673060" y="0"/>
                  <a:pt x="3724275" y="51215"/>
                  <a:pt x="3724275" y="114298"/>
                </a:cubicBezTo>
                <a:lnTo>
                  <a:pt x="3724275" y="542927"/>
                </a:lnTo>
                <a:cubicBezTo>
                  <a:pt x="3724275" y="606010"/>
                  <a:pt x="3673060" y="657225"/>
                  <a:pt x="3609977" y="657225"/>
                </a:cubicBezTo>
                <a:lnTo>
                  <a:pt x="114298" y="657225"/>
                </a:lnTo>
                <a:cubicBezTo>
                  <a:pt x="51215" y="657225"/>
                  <a:pt x="0" y="606010"/>
                  <a:pt x="0" y="542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flip="none" rotWithShape="1">
            <a:gsLst>
              <a:gs pos="0">
                <a:srgbClr val="4F6478">
                  <a:alpha val="20000"/>
                </a:srgbClr>
              </a:gs>
              <a:gs pos="100000">
                <a:srgbClr val="4F6478">
                  <a:alpha val="5000"/>
                </a:srgbClr>
              </a:gs>
            </a:gsLst>
            <a:lin ang="0" scaled="1"/>
          </a:gradFill>
          <a:ln w="12700">
            <a:solidFill>
              <a:srgbClr val="4F6478">
                <a:alpha val="30196"/>
              </a:srgbClr>
            </a:solidFill>
            <a:prstDash val="solid"/>
          </a:ln>
        </p:spPr>
      </p:sp>
      <p:sp>
        <p:nvSpPr>
          <p:cNvPr id="78" name="Shape 76"/>
          <p:cNvSpPr/>
          <p:nvPr/>
        </p:nvSpPr>
        <p:spPr>
          <a:xfrm>
            <a:off x="519113" y="60293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8588" y="14288"/>
                </a:moveTo>
                <a:cubicBezTo>
                  <a:pt x="92512" y="14288"/>
                  <a:pt x="63624" y="30718"/>
                  <a:pt x="42595" y="50274"/>
                </a:cubicBezTo>
                <a:cubicBezTo>
                  <a:pt x="21699" y="69696"/>
                  <a:pt x="7724" y="92869"/>
                  <a:pt x="1072" y="108808"/>
                </a:cubicBezTo>
                <a:cubicBezTo>
                  <a:pt x="-402" y="112335"/>
                  <a:pt x="-402" y="116265"/>
                  <a:pt x="1072" y="119792"/>
                </a:cubicBezTo>
                <a:cubicBezTo>
                  <a:pt x="7724" y="135731"/>
                  <a:pt x="21699" y="158948"/>
                  <a:pt x="42595" y="178326"/>
                </a:cubicBezTo>
                <a:cubicBezTo>
                  <a:pt x="63624" y="197837"/>
                  <a:pt x="92512" y="214313"/>
                  <a:pt x="128588" y="214313"/>
                </a:cubicBezTo>
                <a:cubicBezTo>
                  <a:pt x="164663" y="214313"/>
                  <a:pt x="193551" y="197882"/>
                  <a:pt x="214580" y="178326"/>
                </a:cubicBezTo>
                <a:cubicBezTo>
                  <a:pt x="235476" y="158904"/>
                  <a:pt x="249451" y="135731"/>
                  <a:pt x="256103" y="119792"/>
                </a:cubicBezTo>
                <a:cubicBezTo>
                  <a:pt x="257577" y="116265"/>
                  <a:pt x="257577" y="112335"/>
                  <a:pt x="256103" y="108808"/>
                </a:cubicBezTo>
                <a:cubicBezTo>
                  <a:pt x="249451" y="92869"/>
                  <a:pt x="235476" y="69652"/>
                  <a:pt x="214580" y="50274"/>
                </a:cubicBezTo>
                <a:cubicBezTo>
                  <a:pt x="193551" y="30763"/>
                  <a:pt x="164663" y="14287"/>
                  <a:pt x="128588" y="14287"/>
                </a:cubicBezTo>
                <a:close/>
                <a:moveTo>
                  <a:pt x="64294" y="114300"/>
                </a:moveTo>
                <a:cubicBezTo>
                  <a:pt x="64294" y="78815"/>
                  <a:pt x="93103" y="50006"/>
                  <a:pt x="128588" y="50006"/>
                </a:cubicBezTo>
                <a:cubicBezTo>
                  <a:pt x="164072" y="50006"/>
                  <a:pt x="192881" y="78815"/>
                  <a:pt x="192881" y="114300"/>
                </a:cubicBezTo>
                <a:cubicBezTo>
                  <a:pt x="192881" y="149785"/>
                  <a:pt x="164072" y="178594"/>
                  <a:pt x="128588" y="178594"/>
                </a:cubicBezTo>
                <a:cubicBezTo>
                  <a:pt x="93103" y="178594"/>
                  <a:pt x="64294" y="149785"/>
                  <a:pt x="64294" y="114300"/>
                </a:cubicBezTo>
                <a:close/>
                <a:moveTo>
                  <a:pt x="128588" y="85725"/>
                </a:moveTo>
                <a:cubicBezTo>
                  <a:pt x="128588" y="101486"/>
                  <a:pt x="115773" y="114300"/>
                  <a:pt x="100013" y="114300"/>
                </a:cubicBezTo>
                <a:cubicBezTo>
                  <a:pt x="94878" y="114300"/>
                  <a:pt x="90056" y="112961"/>
                  <a:pt x="85859" y="110550"/>
                </a:cubicBezTo>
                <a:cubicBezTo>
                  <a:pt x="85412" y="115416"/>
                  <a:pt x="85814" y="120417"/>
                  <a:pt x="87154" y="125373"/>
                </a:cubicBezTo>
                <a:cubicBezTo>
                  <a:pt x="93271" y="148233"/>
                  <a:pt x="116800" y="161806"/>
                  <a:pt x="139660" y="155689"/>
                </a:cubicBezTo>
                <a:cubicBezTo>
                  <a:pt x="162520" y="149572"/>
                  <a:pt x="176093" y="126043"/>
                  <a:pt x="169977" y="103183"/>
                </a:cubicBezTo>
                <a:cubicBezTo>
                  <a:pt x="164529" y="82778"/>
                  <a:pt x="145197" y="69786"/>
                  <a:pt x="124837" y="71571"/>
                </a:cubicBezTo>
                <a:cubicBezTo>
                  <a:pt x="127203" y="75724"/>
                  <a:pt x="128588" y="80546"/>
                  <a:pt x="128588" y="85725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79" name="Text 77"/>
          <p:cNvSpPr/>
          <p:nvPr/>
        </p:nvSpPr>
        <p:spPr>
          <a:xfrm>
            <a:off x="904875" y="5934075"/>
            <a:ext cx="1619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Megtekintés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904875" y="6162675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Csak olvasási jogosultság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4233863" y="5815013"/>
            <a:ext cx="3724275" cy="657225"/>
          </a:xfrm>
          <a:custGeom>
            <a:avLst/>
            <a:gdLst/>
            <a:ahLst/>
            <a:cxnLst/>
            <a:rect l="l" t="t" r="r" b="b"/>
            <a:pathLst>
              <a:path w="3724275" h="657225">
                <a:moveTo>
                  <a:pt x="114298" y="0"/>
                </a:moveTo>
                <a:lnTo>
                  <a:pt x="3609977" y="0"/>
                </a:lnTo>
                <a:cubicBezTo>
                  <a:pt x="3673060" y="0"/>
                  <a:pt x="3724275" y="51215"/>
                  <a:pt x="3724275" y="114298"/>
                </a:cubicBezTo>
                <a:lnTo>
                  <a:pt x="3724275" y="542927"/>
                </a:lnTo>
                <a:cubicBezTo>
                  <a:pt x="3724275" y="606010"/>
                  <a:pt x="3673060" y="657225"/>
                  <a:pt x="3609977" y="657225"/>
                </a:cubicBezTo>
                <a:lnTo>
                  <a:pt x="114298" y="657225"/>
                </a:lnTo>
                <a:cubicBezTo>
                  <a:pt x="51215" y="657225"/>
                  <a:pt x="0" y="606010"/>
                  <a:pt x="0" y="542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0" scaled="1"/>
          </a:gra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82" name="Shape 80"/>
          <p:cNvSpPr/>
          <p:nvPr/>
        </p:nvSpPr>
        <p:spPr>
          <a:xfrm>
            <a:off x="4381500" y="60293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0562" y="9689"/>
                </a:moveTo>
                <a:cubicBezTo>
                  <a:pt x="200784" y="-89"/>
                  <a:pt x="184978" y="-89"/>
                  <a:pt x="175200" y="9689"/>
                </a:cubicBezTo>
                <a:lnTo>
                  <a:pt x="164306" y="20583"/>
                </a:lnTo>
                <a:lnTo>
                  <a:pt x="208017" y="64294"/>
                </a:lnTo>
                <a:lnTo>
                  <a:pt x="218911" y="53400"/>
                </a:lnTo>
                <a:cubicBezTo>
                  <a:pt x="228689" y="43622"/>
                  <a:pt x="228689" y="27816"/>
                  <a:pt x="218911" y="18038"/>
                </a:cubicBezTo>
                <a:lnTo>
                  <a:pt x="210562" y="9689"/>
                </a:lnTo>
                <a:close/>
                <a:moveTo>
                  <a:pt x="76974" y="107915"/>
                </a:moveTo>
                <a:cubicBezTo>
                  <a:pt x="74250" y="110639"/>
                  <a:pt x="72152" y="113987"/>
                  <a:pt x="70946" y="117693"/>
                </a:cubicBezTo>
                <a:lnTo>
                  <a:pt x="57730" y="157341"/>
                </a:lnTo>
                <a:cubicBezTo>
                  <a:pt x="56436" y="161181"/>
                  <a:pt x="57463" y="165422"/>
                  <a:pt x="60320" y="168325"/>
                </a:cubicBezTo>
                <a:cubicBezTo>
                  <a:pt x="63178" y="171227"/>
                  <a:pt x="67419" y="172209"/>
                  <a:pt x="71304" y="170914"/>
                </a:cubicBezTo>
                <a:lnTo>
                  <a:pt x="110951" y="157698"/>
                </a:lnTo>
                <a:cubicBezTo>
                  <a:pt x="114613" y="156493"/>
                  <a:pt x="117961" y="154394"/>
                  <a:pt x="120729" y="151671"/>
                </a:cubicBezTo>
                <a:lnTo>
                  <a:pt x="192881" y="79430"/>
                </a:lnTo>
                <a:lnTo>
                  <a:pt x="149170" y="35719"/>
                </a:lnTo>
                <a:lnTo>
                  <a:pt x="76974" y="107915"/>
                </a:lnTo>
                <a:close/>
                <a:moveTo>
                  <a:pt x="42863" y="28575"/>
                </a:moveTo>
                <a:cubicBezTo>
                  <a:pt x="19199" y="28575"/>
                  <a:pt x="0" y="47774"/>
                  <a:pt x="0" y="71438"/>
                </a:cubicBezTo>
                <a:lnTo>
                  <a:pt x="0" y="185738"/>
                </a:lnTo>
                <a:cubicBezTo>
                  <a:pt x="0" y="209401"/>
                  <a:pt x="19199" y="228600"/>
                  <a:pt x="42863" y="228600"/>
                </a:cubicBezTo>
                <a:lnTo>
                  <a:pt x="157163" y="228600"/>
                </a:lnTo>
                <a:cubicBezTo>
                  <a:pt x="180826" y="228600"/>
                  <a:pt x="200025" y="209401"/>
                  <a:pt x="200025" y="185738"/>
                </a:cubicBezTo>
                <a:lnTo>
                  <a:pt x="200025" y="142875"/>
                </a:lnTo>
                <a:cubicBezTo>
                  <a:pt x="200025" y="134972"/>
                  <a:pt x="193640" y="128588"/>
                  <a:pt x="185738" y="128588"/>
                </a:cubicBezTo>
                <a:cubicBezTo>
                  <a:pt x="177835" y="128588"/>
                  <a:pt x="171450" y="134972"/>
                  <a:pt x="171450" y="142875"/>
                </a:cubicBezTo>
                <a:lnTo>
                  <a:pt x="171450" y="185738"/>
                </a:lnTo>
                <a:cubicBezTo>
                  <a:pt x="171450" y="193640"/>
                  <a:pt x="165065" y="200025"/>
                  <a:pt x="157163" y="200025"/>
                </a:cubicBezTo>
                <a:lnTo>
                  <a:pt x="42863" y="200025"/>
                </a:lnTo>
                <a:cubicBezTo>
                  <a:pt x="34960" y="200025"/>
                  <a:pt x="28575" y="193640"/>
                  <a:pt x="28575" y="185738"/>
                </a:cubicBezTo>
                <a:lnTo>
                  <a:pt x="28575" y="71438"/>
                </a:lnTo>
                <a:cubicBezTo>
                  <a:pt x="28575" y="63535"/>
                  <a:pt x="34960" y="57150"/>
                  <a:pt x="42863" y="57150"/>
                </a:cubicBezTo>
                <a:lnTo>
                  <a:pt x="85725" y="57150"/>
                </a:lnTo>
                <a:cubicBezTo>
                  <a:pt x="93628" y="57150"/>
                  <a:pt x="100013" y="50765"/>
                  <a:pt x="100013" y="42863"/>
                </a:cubicBezTo>
                <a:cubicBezTo>
                  <a:pt x="100013" y="34960"/>
                  <a:pt x="93628" y="28575"/>
                  <a:pt x="85725" y="28575"/>
                </a:cubicBezTo>
                <a:lnTo>
                  <a:pt x="42863" y="2857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3" name="Text 81"/>
          <p:cNvSpPr/>
          <p:nvPr/>
        </p:nvSpPr>
        <p:spPr>
          <a:xfrm>
            <a:off x="4752975" y="5934075"/>
            <a:ext cx="1571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Kezelés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4752975" y="6162675"/>
            <a:ext cx="1562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CRUD jogosultság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8081962" y="5815013"/>
            <a:ext cx="3724275" cy="657225"/>
          </a:xfrm>
          <a:custGeom>
            <a:avLst/>
            <a:gdLst/>
            <a:ahLst/>
            <a:cxnLst/>
            <a:rect l="l" t="t" r="r" b="b"/>
            <a:pathLst>
              <a:path w="3724275" h="657225">
                <a:moveTo>
                  <a:pt x="114298" y="0"/>
                </a:moveTo>
                <a:lnTo>
                  <a:pt x="3609977" y="0"/>
                </a:lnTo>
                <a:cubicBezTo>
                  <a:pt x="3673060" y="0"/>
                  <a:pt x="3724275" y="51215"/>
                  <a:pt x="3724275" y="114298"/>
                </a:cubicBezTo>
                <a:lnTo>
                  <a:pt x="3724275" y="542927"/>
                </a:lnTo>
                <a:cubicBezTo>
                  <a:pt x="3724275" y="606010"/>
                  <a:pt x="3673060" y="657225"/>
                  <a:pt x="3609977" y="657225"/>
                </a:cubicBezTo>
                <a:lnTo>
                  <a:pt x="114298" y="657225"/>
                </a:lnTo>
                <a:cubicBezTo>
                  <a:pt x="51215" y="657225"/>
                  <a:pt x="0" y="606010"/>
                  <a:pt x="0" y="542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86" name="Shape 84"/>
          <p:cNvSpPr/>
          <p:nvPr/>
        </p:nvSpPr>
        <p:spPr>
          <a:xfrm>
            <a:off x="8229600" y="60293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7" name="Text 85"/>
          <p:cNvSpPr/>
          <p:nvPr/>
        </p:nvSpPr>
        <p:spPr>
          <a:xfrm>
            <a:off x="8601075" y="5934075"/>
            <a:ext cx="1714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Mindenki</a:t>
            </a:r>
            <a:endParaRPr lang="en-US" sz="1600" dirty="0"/>
          </a:p>
        </p:txBody>
      </p:sp>
      <p:sp>
        <p:nvSpPr>
          <p:cNvPr id="88" name="Text 86"/>
          <p:cNvSpPr/>
          <p:nvPr/>
        </p:nvSpPr>
        <p:spPr>
          <a:xfrm>
            <a:off x="8601075" y="6162675"/>
            <a:ext cx="1704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Minden szerepkör számára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n-media.apjonlinecdn.com/56a1808652a3ca800293f448915e1ea9d5998e99.jpg"/>
          <p:cNvPicPr>
            <a:picLocks noChangeAspect="1"/>
          </p:cNvPicPr>
          <p:nvPr/>
        </p:nvPicPr>
        <p:blipFill>
          <a:blip r:embed="rId3">
            <a:alphaModFix amt="25000"/>
          </a:blip>
          <a:srcRect l="5556" r="555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57325" cy="390525"/>
          </a:xfrm>
          <a:custGeom>
            <a:avLst/>
            <a:gdLst/>
            <a:ahLst/>
            <a:cxnLst/>
            <a:rect l="l" t="t" r="r" b="b"/>
            <a:pathLst>
              <a:path w="1457325" h="390525">
                <a:moveTo>
                  <a:pt x="195263" y="0"/>
                </a:moveTo>
                <a:lnTo>
                  <a:pt x="1262063" y="0"/>
                </a:lnTo>
                <a:cubicBezTo>
                  <a:pt x="1369831" y="0"/>
                  <a:pt x="1457325" y="87494"/>
                  <a:pt x="1457325" y="195263"/>
                </a:cubicBezTo>
                <a:lnTo>
                  <a:pt x="1457325" y="195263"/>
                </a:lnTo>
                <a:cubicBezTo>
                  <a:pt x="1457325" y="303031"/>
                  <a:pt x="1369831" y="390525"/>
                  <a:pt x="1262063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23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07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421005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Biztonsági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Megoldások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39814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Adatvédelem és hozzáférés-védelem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1304" y="331304"/>
            <a:ext cx="11587370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b="1" kern="0" spc="9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Biztonsági Megoldások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1304" y="563217"/>
            <a:ext cx="11678478" cy="331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4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Biztonsági Rendszer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1304" y="993913"/>
            <a:ext cx="927652" cy="33130"/>
          </a:xfrm>
          <a:custGeom>
            <a:avLst/>
            <a:gdLst/>
            <a:ahLst/>
            <a:cxnLst/>
            <a:rect l="l" t="t" r="r" b="b"/>
            <a:pathLst>
              <a:path w="927652" h="33130">
                <a:moveTo>
                  <a:pt x="16565" y="0"/>
                </a:moveTo>
                <a:lnTo>
                  <a:pt x="911087" y="0"/>
                </a:lnTo>
                <a:cubicBezTo>
                  <a:pt x="920236" y="0"/>
                  <a:pt x="927652" y="7417"/>
                  <a:pt x="927652" y="16565"/>
                </a:cubicBezTo>
                <a:lnTo>
                  <a:pt x="927652" y="16565"/>
                </a:lnTo>
                <a:cubicBezTo>
                  <a:pt x="927652" y="25714"/>
                  <a:pt x="920236" y="33130"/>
                  <a:pt x="911087" y="33130"/>
                </a:cubicBezTo>
                <a:lnTo>
                  <a:pt x="16565" y="33130"/>
                </a:lnTo>
                <a:cubicBezTo>
                  <a:pt x="7417" y="33130"/>
                  <a:pt x="0" y="25714"/>
                  <a:pt x="0" y="16565"/>
                </a:cubicBezTo>
                <a:lnTo>
                  <a:pt x="0" y="16565"/>
                </a:lnTo>
                <a:cubicBezTo>
                  <a:pt x="0" y="7417"/>
                  <a:pt x="7417" y="0"/>
                  <a:pt x="1656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35446" y="1163707"/>
            <a:ext cx="3743739" cy="1664804"/>
          </a:xfrm>
          <a:custGeom>
            <a:avLst/>
            <a:gdLst/>
            <a:ahLst/>
            <a:cxnLst/>
            <a:rect l="l" t="t" r="r" b="b"/>
            <a:pathLst>
              <a:path w="3743739" h="1664804">
                <a:moveTo>
                  <a:pt x="99389" y="0"/>
                </a:moveTo>
                <a:lnTo>
                  <a:pt x="3644350" y="0"/>
                </a:lnTo>
                <a:cubicBezTo>
                  <a:pt x="3699241" y="0"/>
                  <a:pt x="3743739" y="44498"/>
                  <a:pt x="3743739" y="99389"/>
                </a:cubicBezTo>
                <a:lnTo>
                  <a:pt x="3743739" y="1565416"/>
                </a:lnTo>
                <a:cubicBezTo>
                  <a:pt x="3743739" y="1620306"/>
                  <a:pt x="3699241" y="1664804"/>
                  <a:pt x="3644350" y="1664804"/>
                </a:cubicBezTo>
                <a:lnTo>
                  <a:pt x="99389" y="1664804"/>
                </a:lnTo>
                <a:cubicBezTo>
                  <a:pt x="44498" y="1664804"/>
                  <a:pt x="0" y="1620306"/>
                  <a:pt x="0" y="1565416"/>
                </a:cubicBezTo>
                <a:lnTo>
                  <a:pt x="0" y="99389"/>
                </a:lnTo>
                <a:cubicBezTo>
                  <a:pt x="0" y="44498"/>
                  <a:pt x="44498" y="0"/>
                  <a:pt x="9938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72109" y="1300370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99391" y="0"/>
                </a:moveTo>
                <a:lnTo>
                  <a:pt x="298174" y="0"/>
                </a:lnTo>
                <a:cubicBezTo>
                  <a:pt x="353029" y="0"/>
                  <a:pt x="397565" y="44536"/>
                  <a:pt x="397565" y="99391"/>
                </a:cubicBezTo>
                <a:lnTo>
                  <a:pt x="397565" y="298174"/>
                </a:lnTo>
                <a:cubicBezTo>
                  <a:pt x="397565" y="353066"/>
                  <a:pt x="353066" y="397565"/>
                  <a:pt x="298174" y="397565"/>
                </a:cubicBezTo>
                <a:lnTo>
                  <a:pt x="99391" y="397565"/>
                </a:lnTo>
                <a:cubicBezTo>
                  <a:pt x="44499" y="397565"/>
                  <a:pt x="0" y="353066"/>
                  <a:pt x="0" y="298174"/>
                </a:cubicBezTo>
                <a:lnTo>
                  <a:pt x="0" y="99391"/>
                </a:lnTo>
                <a:cubicBezTo>
                  <a:pt x="0" y="44536"/>
                  <a:pt x="44536" y="0"/>
                  <a:pt x="99391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96348" y="1399761"/>
            <a:ext cx="149087" cy="198783"/>
          </a:xfrm>
          <a:custGeom>
            <a:avLst/>
            <a:gdLst/>
            <a:ahLst/>
            <a:cxnLst/>
            <a:rect l="l" t="t" r="r" b="b"/>
            <a:pathLst>
              <a:path w="149087" h="198783">
                <a:moveTo>
                  <a:pt x="49696" y="37272"/>
                </a:moveTo>
                <a:lnTo>
                  <a:pt x="49696" y="62120"/>
                </a:lnTo>
                <a:lnTo>
                  <a:pt x="99391" y="62120"/>
                </a:lnTo>
                <a:lnTo>
                  <a:pt x="99391" y="37272"/>
                </a:lnTo>
                <a:cubicBezTo>
                  <a:pt x="99391" y="23567"/>
                  <a:pt x="88249" y="12424"/>
                  <a:pt x="74543" y="12424"/>
                </a:cubicBezTo>
                <a:cubicBezTo>
                  <a:pt x="60838" y="12424"/>
                  <a:pt x="49696" y="23567"/>
                  <a:pt x="49696" y="37272"/>
                </a:cubicBezTo>
                <a:close/>
                <a:moveTo>
                  <a:pt x="24848" y="62120"/>
                </a:moveTo>
                <a:lnTo>
                  <a:pt x="24848" y="37272"/>
                </a:lnTo>
                <a:cubicBezTo>
                  <a:pt x="24848" y="9823"/>
                  <a:pt x="47094" y="-12424"/>
                  <a:pt x="74543" y="-12424"/>
                </a:cubicBezTo>
                <a:cubicBezTo>
                  <a:pt x="101993" y="-12424"/>
                  <a:pt x="124239" y="9823"/>
                  <a:pt x="124239" y="37272"/>
                </a:cubicBezTo>
                <a:lnTo>
                  <a:pt x="124239" y="62120"/>
                </a:lnTo>
                <a:cubicBezTo>
                  <a:pt x="137944" y="62120"/>
                  <a:pt x="149087" y="73262"/>
                  <a:pt x="149087" y="86967"/>
                </a:cubicBezTo>
                <a:lnTo>
                  <a:pt x="149087" y="173935"/>
                </a:lnTo>
                <a:cubicBezTo>
                  <a:pt x="149087" y="187640"/>
                  <a:pt x="137944" y="198783"/>
                  <a:pt x="124239" y="198783"/>
                </a:cubicBezTo>
                <a:lnTo>
                  <a:pt x="24848" y="198783"/>
                </a:lnTo>
                <a:cubicBezTo>
                  <a:pt x="11143" y="198783"/>
                  <a:pt x="0" y="187640"/>
                  <a:pt x="0" y="173935"/>
                </a:cubicBezTo>
                <a:lnTo>
                  <a:pt x="0" y="86967"/>
                </a:lnTo>
                <a:cubicBezTo>
                  <a:pt x="0" y="73262"/>
                  <a:pt x="11143" y="62120"/>
                  <a:pt x="24848" y="6212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" name="Text 6"/>
          <p:cNvSpPr/>
          <p:nvPr/>
        </p:nvSpPr>
        <p:spPr>
          <a:xfrm>
            <a:off x="969065" y="1383196"/>
            <a:ext cx="1242391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bcrypt Hash-elés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72109" y="1797326"/>
            <a:ext cx="3536674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Salt-alapú jelszó hash-elés a biztonságos tárolásért.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95921" y="2120348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1" name="Text 9"/>
          <p:cNvSpPr/>
          <p:nvPr/>
        </p:nvSpPr>
        <p:spPr>
          <a:xfrm>
            <a:off x="683315" y="2095500"/>
            <a:ext cx="811696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Salt generálás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95921" y="2335696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3" name="Text 11"/>
          <p:cNvSpPr/>
          <p:nvPr/>
        </p:nvSpPr>
        <p:spPr>
          <a:xfrm>
            <a:off x="683315" y="2310848"/>
            <a:ext cx="9773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Adaptive hashing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95921" y="2551043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5" name="Text 13"/>
          <p:cNvSpPr/>
          <p:nvPr/>
        </p:nvSpPr>
        <p:spPr>
          <a:xfrm>
            <a:off x="683315" y="2526196"/>
            <a:ext cx="13583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Szivárgás elleni védelem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184012" y="1163707"/>
            <a:ext cx="3743739" cy="1664804"/>
          </a:xfrm>
          <a:custGeom>
            <a:avLst/>
            <a:gdLst/>
            <a:ahLst/>
            <a:cxnLst/>
            <a:rect l="l" t="t" r="r" b="b"/>
            <a:pathLst>
              <a:path w="3743739" h="1664804">
                <a:moveTo>
                  <a:pt x="99389" y="0"/>
                </a:moveTo>
                <a:lnTo>
                  <a:pt x="3644350" y="0"/>
                </a:lnTo>
                <a:cubicBezTo>
                  <a:pt x="3699241" y="0"/>
                  <a:pt x="3743739" y="44498"/>
                  <a:pt x="3743739" y="99389"/>
                </a:cubicBezTo>
                <a:lnTo>
                  <a:pt x="3743739" y="1565416"/>
                </a:lnTo>
                <a:cubicBezTo>
                  <a:pt x="3743739" y="1620306"/>
                  <a:pt x="3699241" y="1664804"/>
                  <a:pt x="3644350" y="1664804"/>
                </a:cubicBezTo>
                <a:lnTo>
                  <a:pt x="99389" y="1664804"/>
                </a:lnTo>
                <a:cubicBezTo>
                  <a:pt x="44498" y="1664804"/>
                  <a:pt x="0" y="1620306"/>
                  <a:pt x="0" y="1565416"/>
                </a:cubicBezTo>
                <a:lnTo>
                  <a:pt x="0" y="99389"/>
                </a:lnTo>
                <a:cubicBezTo>
                  <a:pt x="0" y="44498"/>
                  <a:pt x="44498" y="0"/>
                  <a:pt x="9938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4320675" y="1300370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99391" y="0"/>
                </a:moveTo>
                <a:lnTo>
                  <a:pt x="298174" y="0"/>
                </a:lnTo>
                <a:cubicBezTo>
                  <a:pt x="353029" y="0"/>
                  <a:pt x="397565" y="44536"/>
                  <a:pt x="397565" y="99391"/>
                </a:cubicBezTo>
                <a:lnTo>
                  <a:pt x="397565" y="298174"/>
                </a:lnTo>
                <a:cubicBezTo>
                  <a:pt x="397565" y="353066"/>
                  <a:pt x="353066" y="397565"/>
                  <a:pt x="298174" y="397565"/>
                </a:cubicBezTo>
                <a:lnTo>
                  <a:pt x="99391" y="397565"/>
                </a:lnTo>
                <a:cubicBezTo>
                  <a:pt x="44499" y="397565"/>
                  <a:pt x="0" y="353066"/>
                  <a:pt x="0" y="298174"/>
                </a:cubicBezTo>
                <a:lnTo>
                  <a:pt x="0" y="99391"/>
                </a:lnTo>
                <a:cubicBezTo>
                  <a:pt x="0" y="44536"/>
                  <a:pt x="44536" y="0"/>
                  <a:pt x="99391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420066" y="1399761"/>
            <a:ext cx="198783" cy="198783"/>
          </a:xfrm>
          <a:custGeom>
            <a:avLst/>
            <a:gdLst/>
            <a:ahLst/>
            <a:cxnLst/>
            <a:rect l="l" t="t" r="r" b="b"/>
            <a:pathLst>
              <a:path w="198783" h="198783">
                <a:moveTo>
                  <a:pt x="130451" y="136663"/>
                </a:moveTo>
                <a:cubicBezTo>
                  <a:pt x="168189" y="136663"/>
                  <a:pt x="198783" y="106069"/>
                  <a:pt x="198783" y="68332"/>
                </a:cubicBezTo>
                <a:cubicBezTo>
                  <a:pt x="198783" y="30594"/>
                  <a:pt x="168189" y="0"/>
                  <a:pt x="130451" y="0"/>
                </a:cubicBezTo>
                <a:cubicBezTo>
                  <a:pt x="92713" y="0"/>
                  <a:pt x="62120" y="30594"/>
                  <a:pt x="62120" y="68332"/>
                </a:cubicBezTo>
                <a:cubicBezTo>
                  <a:pt x="62120" y="75592"/>
                  <a:pt x="63245" y="82619"/>
                  <a:pt x="65342" y="89180"/>
                </a:cubicBezTo>
                <a:lnTo>
                  <a:pt x="2718" y="151805"/>
                </a:lnTo>
                <a:cubicBezTo>
                  <a:pt x="971" y="153552"/>
                  <a:pt x="0" y="155920"/>
                  <a:pt x="0" y="158405"/>
                </a:cubicBezTo>
                <a:lnTo>
                  <a:pt x="0" y="189465"/>
                </a:lnTo>
                <a:cubicBezTo>
                  <a:pt x="0" y="194628"/>
                  <a:pt x="4154" y="198783"/>
                  <a:pt x="9318" y="198783"/>
                </a:cubicBezTo>
                <a:lnTo>
                  <a:pt x="40378" y="198783"/>
                </a:lnTo>
                <a:cubicBezTo>
                  <a:pt x="45541" y="198783"/>
                  <a:pt x="49696" y="194628"/>
                  <a:pt x="49696" y="189465"/>
                </a:cubicBezTo>
                <a:lnTo>
                  <a:pt x="49696" y="173935"/>
                </a:lnTo>
                <a:lnTo>
                  <a:pt x="65226" y="173935"/>
                </a:lnTo>
                <a:cubicBezTo>
                  <a:pt x="70389" y="173935"/>
                  <a:pt x="74543" y="169781"/>
                  <a:pt x="74543" y="164617"/>
                </a:cubicBezTo>
                <a:lnTo>
                  <a:pt x="74543" y="149087"/>
                </a:lnTo>
                <a:lnTo>
                  <a:pt x="90073" y="149087"/>
                </a:lnTo>
                <a:cubicBezTo>
                  <a:pt x="92558" y="149087"/>
                  <a:pt x="94926" y="148116"/>
                  <a:pt x="96674" y="146369"/>
                </a:cubicBezTo>
                <a:lnTo>
                  <a:pt x="109602" y="133441"/>
                </a:lnTo>
                <a:cubicBezTo>
                  <a:pt x="116164" y="135537"/>
                  <a:pt x="123191" y="136663"/>
                  <a:pt x="130451" y="136663"/>
                </a:cubicBezTo>
                <a:close/>
                <a:moveTo>
                  <a:pt x="145981" y="37272"/>
                </a:moveTo>
                <a:cubicBezTo>
                  <a:pt x="154552" y="37272"/>
                  <a:pt x="161511" y="44230"/>
                  <a:pt x="161511" y="52802"/>
                </a:cubicBezTo>
                <a:cubicBezTo>
                  <a:pt x="161511" y="61373"/>
                  <a:pt x="154552" y="68332"/>
                  <a:pt x="145981" y="68332"/>
                </a:cubicBezTo>
                <a:cubicBezTo>
                  <a:pt x="137410" y="68332"/>
                  <a:pt x="130451" y="61373"/>
                  <a:pt x="130451" y="52802"/>
                </a:cubicBezTo>
                <a:cubicBezTo>
                  <a:pt x="130451" y="44230"/>
                  <a:pt x="137410" y="37272"/>
                  <a:pt x="145981" y="37272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9" name="Text 17"/>
          <p:cNvSpPr/>
          <p:nvPr/>
        </p:nvSpPr>
        <p:spPr>
          <a:xfrm>
            <a:off x="4817631" y="1383196"/>
            <a:ext cx="993913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 Tokenek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20675" y="1797326"/>
            <a:ext cx="3536674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 Web Token alapú hitelesítés stateless működéssel.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344487" y="2120348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2" name="Text 20"/>
          <p:cNvSpPr/>
          <p:nvPr/>
        </p:nvSpPr>
        <p:spPr>
          <a:xfrm>
            <a:off x="4531881" y="2095500"/>
            <a:ext cx="9773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 alapú auth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344487" y="2335696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4" name="Text 22"/>
          <p:cNvSpPr/>
          <p:nvPr/>
        </p:nvSpPr>
        <p:spPr>
          <a:xfrm>
            <a:off x="4531881" y="2310848"/>
            <a:ext cx="844826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Lejárat kezelés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344487" y="2551043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6" name="Text 24"/>
          <p:cNvSpPr/>
          <p:nvPr/>
        </p:nvSpPr>
        <p:spPr>
          <a:xfrm>
            <a:off x="4531881" y="2526196"/>
            <a:ext cx="9773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Aláírás ellenőrzés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35446" y="2936185"/>
            <a:ext cx="3743739" cy="1863587"/>
          </a:xfrm>
          <a:custGeom>
            <a:avLst/>
            <a:gdLst/>
            <a:ahLst/>
            <a:cxnLst/>
            <a:rect l="l" t="t" r="r" b="b"/>
            <a:pathLst>
              <a:path w="3743739" h="1863587">
                <a:moveTo>
                  <a:pt x="99385" y="0"/>
                </a:moveTo>
                <a:lnTo>
                  <a:pt x="3644354" y="0"/>
                </a:lnTo>
                <a:cubicBezTo>
                  <a:pt x="3699243" y="0"/>
                  <a:pt x="3743739" y="44496"/>
                  <a:pt x="3743739" y="99385"/>
                </a:cubicBezTo>
                <a:lnTo>
                  <a:pt x="3743739" y="1764202"/>
                </a:lnTo>
                <a:cubicBezTo>
                  <a:pt x="3743739" y="1819091"/>
                  <a:pt x="3699243" y="1863587"/>
                  <a:pt x="3644354" y="1863587"/>
                </a:cubicBezTo>
                <a:lnTo>
                  <a:pt x="99385" y="1863587"/>
                </a:lnTo>
                <a:cubicBezTo>
                  <a:pt x="44496" y="1863587"/>
                  <a:pt x="0" y="1819091"/>
                  <a:pt x="0" y="1764202"/>
                </a:cubicBezTo>
                <a:lnTo>
                  <a:pt x="0" y="99385"/>
                </a:lnTo>
                <a:cubicBezTo>
                  <a:pt x="0" y="44533"/>
                  <a:pt x="44533" y="0"/>
                  <a:pt x="9938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472109" y="3072848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99391" y="0"/>
                </a:moveTo>
                <a:lnTo>
                  <a:pt x="298174" y="0"/>
                </a:lnTo>
                <a:cubicBezTo>
                  <a:pt x="353029" y="0"/>
                  <a:pt x="397565" y="44536"/>
                  <a:pt x="397565" y="99391"/>
                </a:cubicBezTo>
                <a:lnTo>
                  <a:pt x="397565" y="298174"/>
                </a:lnTo>
                <a:cubicBezTo>
                  <a:pt x="397565" y="353066"/>
                  <a:pt x="353066" y="397565"/>
                  <a:pt x="298174" y="397565"/>
                </a:cubicBezTo>
                <a:lnTo>
                  <a:pt x="99391" y="397565"/>
                </a:lnTo>
                <a:cubicBezTo>
                  <a:pt x="44499" y="397565"/>
                  <a:pt x="0" y="353066"/>
                  <a:pt x="0" y="298174"/>
                </a:cubicBezTo>
                <a:lnTo>
                  <a:pt x="0" y="99391"/>
                </a:lnTo>
                <a:cubicBezTo>
                  <a:pt x="0" y="44536"/>
                  <a:pt x="44536" y="0"/>
                  <a:pt x="99391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571500" y="3172239"/>
            <a:ext cx="198783" cy="198783"/>
          </a:xfrm>
          <a:custGeom>
            <a:avLst/>
            <a:gdLst/>
            <a:ahLst/>
            <a:cxnLst/>
            <a:rect l="l" t="t" r="r" b="b"/>
            <a:pathLst>
              <a:path w="198783" h="198783">
                <a:moveTo>
                  <a:pt x="99391" y="0"/>
                </a:moveTo>
                <a:cubicBezTo>
                  <a:pt x="101177" y="0"/>
                  <a:pt x="102963" y="388"/>
                  <a:pt x="104594" y="1126"/>
                </a:cubicBezTo>
                <a:lnTo>
                  <a:pt x="177740" y="32147"/>
                </a:lnTo>
                <a:cubicBezTo>
                  <a:pt x="186281" y="35758"/>
                  <a:pt x="192648" y="44183"/>
                  <a:pt x="192609" y="54355"/>
                </a:cubicBezTo>
                <a:cubicBezTo>
                  <a:pt x="192415" y="92869"/>
                  <a:pt x="176575" y="163336"/>
                  <a:pt x="109680" y="195366"/>
                </a:cubicBezTo>
                <a:cubicBezTo>
                  <a:pt x="103196" y="198472"/>
                  <a:pt x="95664" y="198472"/>
                  <a:pt x="89180" y="195366"/>
                </a:cubicBezTo>
                <a:cubicBezTo>
                  <a:pt x="22247" y="163336"/>
                  <a:pt x="6445" y="92869"/>
                  <a:pt x="6251" y="54355"/>
                </a:cubicBezTo>
                <a:cubicBezTo>
                  <a:pt x="6212" y="44183"/>
                  <a:pt x="12579" y="35758"/>
                  <a:pt x="21121" y="32147"/>
                </a:cubicBezTo>
                <a:lnTo>
                  <a:pt x="94228" y="1126"/>
                </a:lnTo>
                <a:cubicBezTo>
                  <a:pt x="95858" y="388"/>
                  <a:pt x="97605" y="0"/>
                  <a:pt x="99391" y="0"/>
                </a:cubicBezTo>
                <a:close/>
                <a:moveTo>
                  <a:pt x="99391" y="25935"/>
                </a:moveTo>
                <a:lnTo>
                  <a:pt x="99391" y="172731"/>
                </a:lnTo>
                <a:cubicBezTo>
                  <a:pt x="152969" y="146796"/>
                  <a:pt x="167373" y="89336"/>
                  <a:pt x="167723" y="54937"/>
                </a:cubicBezTo>
                <a:lnTo>
                  <a:pt x="99391" y="25974"/>
                </a:lnTo>
                <a:lnTo>
                  <a:pt x="99391" y="25974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0" name="Text 28"/>
          <p:cNvSpPr/>
          <p:nvPr/>
        </p:nvSpPr>
        <p:spPr>
          <a:xfrm>
            <a:off x="969065" y="3155674"/>
            <a:ext cx="1316935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Védett Végpontok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72109" y="3569804"/>
            <a:ext cx="3536674" cy="397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Middleware által védett API végpontok token ellenőrzéssel.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95921" y="4091609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3" name="Text 31"/>
          <p:cNvSpPr/>
          <p:nvPr/>
        </p:nvSpPr>
        <p:spPr>
          <a:xfrm>
            <a:off x="683315" y="4066761"/>
            <a:ext cx="8696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 validálás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95921" y="4306957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5" name="Text 33"/>
          <p:cNvSpPr/>
          <p:nvPr/>
        </p:nvSpPr>
        <p:spPr>
          <a:xfrm>
            <a:off x="683315" y="4282109"/>
            <a:ext cx="9773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401/403 válaszok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95921" y="4522304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7" name="Text 35"/>
          <p:cNvSpPr/>
          <p:nvPr/>
        </p:nvSpPr>
        <p:spPr>
          <a:xfrm>
            <a:off x="683315" y="4497457"/>
            <a:ext cx="12506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Automatikus elutasítás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184012" y="2936185"/>
            <a:ext cx="3743739" cy="1863587"/>
          </a:xfrm>
          <a:custGeom>
            <a:avLst/>
            <a:gdLst/>
            <a:ahLst/>
            <a:cxnLst/>
            <a:rect l="l" t="t" r="r" b="b"/>
            <a:pathLst>
              <a:path w="3743739" h="1863587">
                <a:moveTo>
                  <a:pt x="99385" y="0"/>
                </a:moveTo>
                <a:lnTo>
                  <a:pt x="3644354" y="0"/>
                </a:lnTo>
                <a:cubicBezTo>
                  <a:pt x="3699243" y="0"/>
                  <a:pt x="3743739" y="44496"/>
                  <a:pt x="3743739" y="99385"/>
                </a:cubicBezTo>
                <a:lnTo>
                  <a:pt x="3743739" y="1764202"/>
                </a:lnTo>
                <a:cubicBezTo>
                  <a:pt x="3743739" y="1819091"/>
                  <a:pt x="3699243" y="1863587"/>
                  <a:pt x="3644354" y="1863587"/>
                </a:cubicBezTo>
                <a:lnTo>
                  <a:pt x="99385" y="1863587"/>
                </a:lnTo>
                <a:cubicBezTo>
                  <a:pt x="44496" y="1863587"/>
                  <a:pt x="0" y="1819091"/>
                  <a:pt x="0" y="1764202"/>
                </a:cubicBezTo>
                <a:lnTo>
                  <a:pt x="0" y="99385"/>
                </a:lnTo>
                <a:cubicBezTo>
                  <a:pt x="0" y="44533"/>
                  <a:pt x="44533" y="0"/>
                  <a:pt x="9938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4320675" y="3072848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99391" y="0"/>
                </a:moveTo>
                <a:lnTo>
                  <a:pt x="298174" y="0"/>
                </a:lnTo>
                <a:cubicBezTo>
                  <a:pt x="353029" y="0"/>
                  <a:pt x="397565" y="44536"/>
                  <a:pt x="397565" y="99391"/>
                </a:cubicBezTo>
                <a:lnTo>
                  <a:pt x="397565" y="298174"/>
                </a:lnTo>
                <a:cubicBezTo>
                  <a:pt x="397565" y="353066"/>
                  <a:pt x="353066" y="397565"/>
                  <a:pt x="298174" y="397565"/>
                </a:cubicBezTo>
                <a:lnTo>
                  <a:pt x="99391" y="397565"/>
                </a:lnTo>
                <a:cubicBezTo>
                  <a:pt x="44499" y="397565"/>
                  <a:pt x="0" y="353066"/>
                  <a:pt x="0" y="298174"/>
                </a:cubicBezTo>
                <a:lnTo>
                  <a:pt x="0" y="99391"/>
                </a:lnTo>
                <a:cubicBezTo>
                  <a:pt x="0" y="44536"/>
                  <a:pt x="44536" y="0"/>
                  <a:pt x="99391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4407642" y="3172239"/>
            <a:ext cx="223630" cy="198783"/>
          </a:xfrm>
          <a:custGeom>
            <a:avLst/>
            <a:gdLst/>
            <a:ahLst/>
            <a:cxnLst/>
            <a:rect l="l" t="t" r="r" b="b"/>
            <a:pathLst>
              <a:path w="223630" h="198783">
                <a:moveTo>
                  <a:pt x="86967" y="96285"/>
                </a:moveTo>
                <a:cubicBezTo>
                  <a:pt x="112681" y="96285"/>
                  <a:pt x="133557" y="75409"/>
                  <a:pt x="133557" y="49696"/>
                </a:cubicBezTo>
                <a:cubicBezTo>
                  <a:pt x="133557" y="23982"/>
                  <a:pt x="112681" y="3106"/>
                  <a:pt x="86967" y="3106"/>
                </a:cubicBezTo>
                <a:cubicBezTo>
                  <a:pt x="61254" y="3106"/>
                  <a:pt x="40378" y="23982"/>
                  <a:pt x="40378" y="49696"/>
                </a:cubicBezTo>
                <a:cubicBezTo>
                  <a:pt x="40378" y="75409"/>
                  <a:pt x="61254" y="96285"/>
                  <a:pt x="86967" y="96285"/>
                </a:cubicBezTo>
                <a:close/>
                <a:moveTo>
                  <a:pt x="75436" y="118027"/>
                </a:moveTo>
                <a:cubicBezTo>
                  <a:pt x="37194" y="118027"/>
                  <a:pt x="6212" y="149009"/>
                  <a:pt x="6212" y="187252"/>
                </a:cubicBezTo>
                <a:cubicBezTo>
                  <a:pt x="6212" y="193619"/>
                  <a:pt x="11376" y="198783"/>
                  <a:pt x="17743" y="198783"/>
                </a:cubicBezTo>
                <a:lnTo>
                  <a:pt x="115387" y="198783"/>
                </a:lnTo>
                <a:cubicBezTo>
                  <a:pt x="101333" y="182243"/>
                  <a:pt x="93179" y="160928"/>
                  <a:pt x="93179" y="138371"/>
                </a:cubicBezTo>
                <a:lnTo>
                  <a:pt x="93179" y="126297"/>
                </a:lnTo>
                <a:cubicBezTo>
                  <a:pt x="93179" y="123463"/>
                  <a:pt x="93568" y="120667"/>
                  <a:pt x="94305" y="118027"/>
                </a:cubicBezTo>
                <a:lnTo>
                  <a:pt x="75436" y="118027"/>
                </a:lnTo>
                <a:close/>
                <a:moveTo>
                  <a:pt x="172887" y="189659"/>
                </a:moveTo>
                <a:lnTo>
                  <a:pt x="167723" y="192105"/>
                </a:lnTo>
                <a:lnTo>
                  <a:pt x="167723" y="119075"/>
                </a:lnTo>
                <a:lnTo>
                  <a:pt x="204995" y="131499"/>
                </a:lnTo>
                <a:lnTo>
                  <a:pt x="204995" y="139109"/>
                </a:lnTo>
                <a:cubicBezTo>
                  <a:pt x="204995" y="160773"/>
                  <a:pt x="192493" y="180457"/>
                  <a:pt x="172887" y="189698"/>
                </a:cubicBezTo>
                <a:close/>
                <a:moveTo>
                  <a:pt x="163802" y="100750"/>
                </a:moveTo>
                <a:lnTo>
                  <a:pt x="120318" y="115232"/>
                </a:lnTo>
                <a:cubicBezTo>
                  <a:pt x="115232" y="116940"/>
                  <a:pt x="111815" y="121677"/>
                  <a:pt x="111815" y="127035"/>
                </a:cubicBezTo>
                <a:lnTo>
                  <a:pt x="111815" y="139109"/>
                </a:lnTo>
                <a:cubicBezTo>
                  <a:pt x="111815" y="167995"/>
                  <a:pt x="128510" y="194279"/>
                  <a:pt x="154600" y="206548"/>
                </a:cubicBezTo>
                <a:lnTo>
                  <a:pt x="161783" y="209925"/>
                </a:lnTo>
                <a:cubicBezTo>
                  <a:pt x="163646" y="210779"/>
                  <a:pt x="165665" y="211245"/>
                  <a:pt x="167684" y="211245"/>
                </a:cubicBezTo>
                <a:cubicBezTo>
                  <a:pt x="169703" y="211245"/>
                  <a:pt x="171761" y="210779"/>
                  <a:pt x="173585" y="209925"/>
                </a:cubicBezTo>
                <a:lnTo>
                  <a:pt x="180768" y="206548"/>
                </a:lnTo>
                <a:cubicBezTo>
                  <a:pt x="206936" y="194240"/>
                  <a:pt x="223630" y="167956"/>
                  <a:pt x="223630" y="139070"/>
                </a:cubicBezTo>
                <a:lnTo>
                  <a:pt x="223630" y="126996"/>
                </a:lnTo>
                <a:cubicBezTo>
                  <a:pt x="223630" y="121638"/>
                  <a:pt x="220214" y="116901"/>
                  <a:pt x="215128" y="115193"/>
                </a:cubicBezTo>
                <a:lnTo>
                  <a:pt x="171644" y="100711"/>
                </a:lnTo>
                <a:cubicBezTo>
                  <a:pt x="169082" y="99857"/>
                  <a:pt x="166325" y="99857"/>
                  <a:pt x="163802" y="100711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1" name="Text 39"/>
          <p:cNvSpPr/>
          <p:nvPr/>
        </p:nvSpPr>
        <p:spPr>
          <a:xfrm>
            <a:off x="4817631" y="3155674"/>
            <a:ext cx="1996109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Szerepkör Alapú Hozzáférés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320675" y="3569804"/>
            <a:ext cx="3536674" cy="397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RBAC (Role-Based Access Control) implementáció három szinten.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344487" y="4091609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4" name="Text 42"/>
          <p:cNvSpPr/>
          <p:nvPr/>
        </p:nvSpPr>
        <p:spPr>
          <a:xfrm>
            <a:off x="4531881" y="4066761"/>
            <a:ext cx="1399761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Dolgozo/Manager/Admin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344487" y="4306957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6" name="Text 44"/>
          <p:cNvSpPr/>
          <p:nvPr/>
        </p:nvSpPr>
        <p:spPr>
          <a:xfrm>
            <a:off x="4531881" y="4282109"/>
            <a:ext cx="1258957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 ellenőrzés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344487" y="4522304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8" name="Text 46"/>
          <p:cNvSpPr/>
          <p:nvPr/>
        </p:nvSpPr>
        <p:spPr>
          <a:xfrm>
            <a:off x="4531881" y="4497457"/>
            <a:ext cx="1068457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 szintű védelem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335446" y="4907446"/>
            <a:ext cx="7586870" cy="1548848"/>
          </a:xfrm>
          <a:custGeom>
            <a:avLst/>
            <a:gdLst/>
            <a:ahLst/>
            <a:cxnLst/>
            <a:rect l="l" t="t" r="r" b="b"/>
            <a:pathLst>
              <a:path w="7586870" h="1548848">
                <a:moveTo>
                  <a:pt x="99390" y="0"/>
                </a:moveTo>
                <a:lnTo>
                  <a:pt x="7487480" y="0"/>
                </a:lnTo>
                <a:cubicBezTo>
                  <a:pt x="7542371" y="0"/>
                  <a:pt x="7586870" y="44498"/>
                  <a:pt x="7586870" y="99390"/>
                </a:cubicBezTo>
                <a:lnTo>
                  <a:pt x="7586870" y="1449458"/>
                </a:lnTo>
                <a:cubicBezTo>
                  <a:pt x="7586870" y="1504350"/>
                  <a:pt x="7542371" y="1548848"/>
                  <a:pt x="7487480" y="1548848"/>
                </a:cubicBezTo>
                <a:lnTo>
                  <a:pt x="99390" y="1548848"/>
                </a:lnTo>
                <a:cubicBezTo>
                  <a:pt x="44498" y="1548848"/>
                  <a:pt x="0" y="1504350"/>
                  <a:pt x="0" y="1449458"/>
                </a:cubicBezTo>
                <a:lnTo>
                  <a:pt x="0" y="99390"/>
                </a:lnTo>
                <a:cubicBezTo>
                  <a:pt x="0" y="44498"/>
                  <a:pt x="44498" y="0"/>
                  <a:pt x="9939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482462" y="5077239"/>
            <a:ext cx="186359" cy="165652"/>
          </a:xfrm>
          <a:custGeom>
            <a:avLst/>
            <a:gdLst/>
            <a:ahLst/>
            <a:cxnLst/>
            <a:rect l="l" t="t" r="r" b="b"/>
            <a:pathLst>
              <a:path w="186359" h="165652">
                <a:moveTo>
                  <a:pt x="72473" y="2588"/>
                </a:moveTo>
                <a:cubicBezTo>
                  <a:pt x="93901" y="2588"/>
                  <a:pt x="111298" y="19985"/>
                  <a:pt x="111298" y="41413"/>
                </a:cubicBezTo>
                <a:cubicBezTo>
                  <a:pt x="111298" y="62841"/>
                  <a:pt x="93901" y="80238"/>
                  <a:pt x="72473" y="80238"/>
                </a:cubicBezTo>
                <a:cubicBezTo>
                  <a:pt x="51045" y="80238"/>
                  <a:pt x="33648" y="62841"/>
                  <a:pt x="33648" y="41413"/>
                </a:cubicBezTo>
                <a:cubicBezTo>
                  <a:pt x="33648" y="19985"/>
                  <a:pt x="51045" y="2588"/>
                  <a:pt x="72473" y="2588"/>
                </a:cubicBezTo>
                <a:close/>
                <a:moveTo>
                  <a:pt x="62864" y="98356"/>
                </a:moveTo>
                <a:lnTo>
                  <a:pt x="82082" y="98356"/>
                </a:lnTo>
                <a:cubicBezTo>
                  <a:pt x="91691" y="98356"/>
                  <a:pt x="100750" y="100718"/>
                  <a:pt x="108709" y="104859"/>
                </a:cubicBezTo>
                <a:lnTo>
                  <a:pt x="108709" y="106250"/>
                </a:lnTo>
                <a:cubicBezTo>
                  <a:pt x="102368" y="111945"/>
                  <a:pt x="98356" y="120195"/>
                  <a:pt x="98356" y="129383"/>
                </a:cubicBezTo>
                <a:lnTo>
                  <a:pt x="98356" y="160443"/>
                </a:lnTo>
                <a:cubicBezTo>
                  <a:pt x="98356" y="162223"/>
                  <a:pt x="98518" y="163970"/>
                  <a:pt x="98777" y="165652"/>
                </a:cubicBezTo>
                <a:lnTo>
                  <a:pt x="14786" y="165652"/>
                </a:lnTo>
                <a:cubicBezTo>
                  <a:pt x="9480" y="165652"/>
                  <a:pt x="5177" y="161349"/>
                  <a:pt x="5177" y="156043"/>
                </a:cubicBezTo>
                <a:cubicBezTo>
                  <a:pt x="5177" y="124174"/>
                  <a:pt x="30995" y="98356"/>
                  <a:pt x="62864" y="98356"/>
                </a:cubicBezTo>
                <a:close/>
                <a:moveTo>
                  <a:pt x="160476" y="98388"/>
                </a:moveTo>
                <a:cubicBezTo>
                  <a:pt x="160476" y="92662"/>
                  <a:pt x="155849" y="88035"/>
                  <a:pt x="150122" y="88035"/>
                </a:cubicBezTo>
                <a:cubicBezTo>
                  <a:pt x="144396" y="88035"/>
                  <a:pt x="139769" y="92662"/>
                  <a:pt x="139769" y="98388"/>
                </a:cubicBezTo>
                <a:lnTo>
                  <a:pt x="139769" y="113886"/>
                </a:lnTo>
                <a:lnTo>
                  <a:pt x="160476" y="113886"/>
                </a:lnTo>
                <a:lnTo>
                  <a:pt x="160476" y="98388"/>
                </a:lnTo>
                <a:close/>
                <a:moveTo>
                  <a:pt x="113886" y="129416"/>
                </a:moveTo>
                <a:cubicBezTo>
                  <a:pt x="113886" y="122654"/>
                  <a:pt x="118221" y="116895"/>
                  <a:pt x="124239" y="114759"/>
                </a:cubicBezTo>
                <a:lnTo>
                  <a:pt x="124239" y="98388"/>
                </a:lnTo>
                <a:cubicBezTo>
                  <a:pt x="124239" y="84088"/>
                  <a:pt x="135822" y="72505"/>
                  <a:pt x="150122" y="72505"/>
                </a:cubicBezTo>
                <a:cubicBezTo>
                  <a:pt x="164423" y="72505"/>
                  <a:pt x="176005" y="84088"/>
                  <a:pt x="176005" y="98388"/>
                </a:cubicBezTo>
                <a:lnTo>
                  <a:pt x="176005" y="114759"/>
                </a:lnTo>
                <a:cubicBezTo>
                  <a:pt x="182023" y="116895"/>
                  <a:pt x="186359" y="122654"/>
                  <a:pt x="186359" y="129416"/>
                </a:cubicBezTo>
                <a:lnTo>
                  <a:pt x="186359" y="160476"/>
                </a:lnTo>
                <a:cubicBezTo>
                  <a:pt x="186359" y="169049"/>
                  <a:pt x="179403" y="176005"/>
                  <a:pt x="170829" y="176005"/>
                </a:cubicBezTo>
                <a:lnTo>
                  <a:pt x="129416" y="176005"/>
                </a:lnTo>
                <a:cubicBezTo>
                  <a:pt x="120842" y="176005"/>
                  <a:pt x="113886" y="169049"/>
                  <a:pt x="113886" y="160476"/>
                </a:cubicBezTo>
                <a:lnTo>
                  <a:pt x="113886" y="129416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1" name="Text 49"/>
          <p:cNvSpPr/>
          <p:nvPr/>
        </p:nvSpPr>
        <p:spPr>
          <a:xfrm>
            <a:off x="679174" y="5044109"/>
            <a:ext cx="7189304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Adatvédelmi Szabályok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72109" y="5375413"/>
            <a:ext cx="7379804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Szigorú adatvédelmi szabályok biztosítják, hogy minden felhasználó csak a saját adataihoz férjen hozzá.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76250" y="5677728"/>
            <a:ext cx="3602935" cy="637761"/>
          </a:xfrm>
          <a:custGeom>
            <a:avLst/>
            <a:gdLst/>
            <a:ahLst/>
            <a:cxnLst/>
            <a:rect l="l" t="t" r="r" b="b"/>
            <a:pathLst>
              <a:path w="3602935" h="637761">
                <a:moveTo>
                  <a:pt x="66263" y="0"/>
                </a:moveTo>
                <a:lnTo>
                  <a:pt x="3536671" y="0"/>
                </a:lnTo>
                <a:cubicBezTo>
                  <a:pt x="3573268" y="0"/>
                  <a:pt x="3602935" y="29667"/>
                  <a:pt x="3602935" y="66263"/>
                </a:cubicBezTo>
                <a:lnTo>
                  <a:pt x="3602935" y="571498"/>
                </a:lnTo>
                <a:cubicBezTo>
                  <a:pt x="3602935" y="608094"/>
                  <a:pt x="3573268" y="637761"/>
                  <a:pt x="3536671" y="637761"/>
                </a:cubicBezTo>
                <a:lnTo>
                  <a:pt x="66263" y="637761"/>
                </a:lnTo>
                <a:cubicBezTo>
                  <a:pt x="29667" y="637761"/>
                  <a:pt x="0" y="608094"/>
                  <a:pt x="0" y="571498"/>
                </a:cubicBezTo>
                <a:lnTo>
                  <a:pt x="0" y="66263"/>
                </a:lnTo>
                <a:cubicBezTo>
                  <a:pt x="0" y="29667"/>
                  <a:pt x="29667" y="0"/>
                  <a:pt x="6626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588065" y="5814391"/>
            <a:ext cx="149087" cy="132522"/>
          </a:xfrm>
          <a:custGeom>
            <a:avLst/>
            <a:gdLst/>
            <a:ahLst/>
            <a:cxnLst/>
            <a:rect l="l" t="t" r="r" b="b"/>
            <a:pathLst>
              <a:path w="149087" h="132522">
                <a:moveTo>
                  <a:pt x="10612" y="-6445"/>
                </a:moveTo>
                <a:cubicBezTo>
                  <a:pt x="8179" y="-8878"/>
                  <a:pt x="4245" y="-8878"/>
                  <a:pt x="1838" y="-6445"/>
                </a:cubicBezTo>
                <a:cubicBezTo>
                  <a:pt x="-569" y="-4012"/>
                  <a:pt x="-595" y="-78"/>
                  <a:pt x="1812" y="2355"/>
                </a:cubicBezTo>
                <a:lnTo>
                  <a:pt x="138475" y="139018"/>
                </a:lnTo>
                <a:cubicBezTo>
                  <a:pt x="140908" y="141451"/>
                  <a:pt x="144842" y="141451"/>
                  <a:pt x="147249" y="139018"/>
                </a:cubicBezTo>
                <a:cubicBezTo>
                  <a:pt x="149656" y="136585"/>
                  <a:pt x="149682" y="132651"/>
                  <a:pt x="147249" y="130244"/>
                </a:cubicBezTo>
                <a:lnTo>
                  <a:pt x="122298" y="105293"/>
                </a:lnTo>
                <a:cubicBezTo>
                  <a:pt x="122997" y="104671"/>
                  <a:pt x="123696" y="104050"/>
                  <a:pt x="124369" y="103429"/>
                </a:cubicBezTo>
                <a:cubicBezTo>
                  <a:pt x="136482" y="92170"/>
                  <a:pt x="144583" y="78737"/>
                  <a:pt x="148440" y="69496"/>
                </a:cubicBezTo>
                <a:cubicBezTo>
                  <a:pt x="149294" y="67451"/>
                  <a:pt x="149294" y="65174"/>
                  <a:pt x="148440" y="63129"/>
                </a:cubicBezTo>
                <a:cubicBezTo>
                  <a:pt x="144583" y="53889"/>
                  <a:pt x="136482" y="40429"/>
                  <a:pt x="124369" y="29196"/>
                </a:cubicBezTo>
                <a:cubicBezTo>
                  <a:pt x="112178" y="17885"/>
                  <a:pt x="95431" y="8334"/>
                  <a:pt x="74518" y="8334"/>
                </a:cubicBezTo>
                <a:cubicBezTo>
                  <a:pt x="59816" y="8334"/>
                  <a:pt x="47185" y="13045"/>
                  <a:pt x="36728" y="19775"/>
                </a:cubicBezTo>
                <a:lnTo>
                  <a:pt x="10612" y="-6445"/>
                </a:lnTo>
                <a:close/>
                <a:moveTo>
                  <a:pt x="52931" y="35900"/>
                </a:moveTo>
                <a:cubicBezTo>
                  <a:pt x="59014" y="31552"/>
                  <a:pt x="66494" y="28989"/>
                  <a:pt x="74543" y="28989"/>
                </a:cubicBezTo>
                <a:cubicBezTo>
                  <a:pt x="95121" y="28989"/>
                  <a:pt x="111815" y="45684"/>
                  <a:pt x="111815" y="66261"/>
                </a:cubicBezTo>
                <a:cubicBezTo>
                  <a:pt x="111815" y="74311"/>
                  <a:pt x="109253" y="81765"/>
                  <a:pt x="104904" y="87873"/>
                </a:cubicBezTo>
                <a:lnTo>
                  <a:pt x="95923" y="78892"/>
                </a:lnTo>
                <a:cubicBezTo>
                  <a:pt x="99210" y="73353"/>
                  <a:pt x="100323" y="66546"/>
                  <a:pt x="98537" y="59816"/>
                </a:cubicBezTo>
                <a:cubicBezTo>
                  <a:pt x="94991" y="46564"/>
                  <a:pt x="81351" y="38695"/>
                  <a:pt x="68099" y="42241"/>
                </a:cubicBezTo>
                <a:cubicBezTo>
                  <a:pt x="65873" y="42837"/>
                  <a:pt x="63776" y="43717"/>
                  <a:pt x="61887" y="44830"/>
                </a:cubicBezTo>
                <a:lnTo>
                  <a:pt x="52905" y="35848"/>
                </a:lnTo>
                <a:close/>
                <a:moveTo>
                  <a:pt x="84198" y="102264"/>
                </a:moveTo>
                <a:cubicBezTo>
                  <a:pt x="81118" y="103093"/>
                  <a:pt x="77882" y="103533"/>
                  <a:pt x="74543" y="103533"/>
                </a:cubicBezTo>
                <a:cubicBezTo>
                  <a:pt x="53966" y="103533"/>
                  <a:pt x="37272" y="86838"/>
                  <a:pt x="37272" y="66261"/>
                </a:cubicBezTo>
                <a:cubicBezTo>
                  <a:pt x="37272" y="62922"/>
                  <a:pt x="37712" y="59687"/>
                  <a:pt x="38540" y="56606"/>
                </a:cubicBezTo>
                <a:lnTo>
                  <a:pt x="17963" y="36029"/>
                </a:lnTo>
                <a:cubicBezTo>
                  <a:pt x="9525" y="45554"/>
                  <a:pt x="3727" y="55649"/>
                  <a:pt x="647" y="63077"/>
                </a:cubicBezTo>
                <a:cubicBezTo>
                  <a:pt x="-207" y="65122"/>
                  <a:pt x="-207" y="67400"/>
                  <a:pt x="647" y="69444"/>
                </a:cubicBezTo>
                <a:cubicBezTo>
                  <a:pt x="4504" y="78685"/>
                  <a:pt x="12605" y="92144"/>
                  <a:pt x="24718" y="103377"/>
                </a:cubicBezTo>
                <a:cubicBezTo>
                  <a:pt x="36909" y="114688"/>
                  <a:pt x="53656" y="124239"/>
                  <a:pt x="74569" y="124239"/>
                </a:cubicBezTo>
                <a:cubicBezTo>
                  <a:pt x="84224" y="124239"/>
                  <a:pt x="92998" y="122194"/>
                  <a:pt x="100841" y="118907"/>
                </a:cubicBezTo>
                <a:lnTo>
                  <a:pt x="84224" y="10229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5" name="Text 53"/>
          <p:cNvSpPr/>
          <p:nvPr/>
        </p:nvSpPr>
        <p:spPr>
          <a:xfrm>
            <a:off x="811696" y="5781261"/>
            <a:ext cx="828261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Adatok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79783" y="6046304"/>
            <a:ext cx="34538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 csak saját adatait érheti el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184012" y="5677728"/>
            <a:ext cx="3602935" cy="637761"/>
          </a:xfrm>
          <a:custGeom>
            <a:avLst/>
            <a:gdLst/>
            <a:ahLst/>
            <a:cxnLst/>
            <a:rect l="l" t="t" r="r" b="b"/>
            <a:pathLst>
              <a:path w="3602935" h="637761">
                <a:moveTo>
                  <a:pt x="66263" y="0"/>
                </a:moveTo>
                <a:lnTo>
                  <a:pt x="3536671" y="0"/>
                </a:lnTo>
                <a:cubicBezTo>
                  <a:pt x="3573268" y="0"/>
                  <a:pt x="3602935" y="29667"/>
                  <a:pt x="3602935" y="66263"/>
                </a:cubicBezTo>
                <a:lnTo>
                  <a:pt x="3602935" y="571498"/>
                </a:lnTo>
                <a:cubicBezTo>
                  <a:pt x="3602935" y="608094"/>
                  <a:pt x="3573268" y="637761"/>
                  <a:pt x="3536671" y="637761"/>
                </a:cubicBezTo>
                <a:lnTo>
                  <a:pt x="66263" y="637761"/>
                </a:lnTo>
                <a:cubicBezTo>
                  <a:pt x="29667" y="637761"/>
                  <a:pt x="0" y="608094"/>
                  <a:pt x="0" y="571498"/>
                </a:cubicBezTo>
                <a:lnTo>
                  <a:pt x="0" y="66263"/>
                </a:lnTo>
                <a:cubicBezTo>
                  <a:pt x="0" y="29667"/>
                  <a:pt x="29667" y="0"/>
                  <a:pt x="6626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4287544" y="5814391"/>
            <a:ext cx="165652" cy="132522"/>
          </a:xfrm>
          <a:custGeom>
            <a:avLst/>
            <a:gdLst/>
            <a:ahLst/>
            <a:cxnLst/>
            <a:rect l="l" t="t" r="r" b="b"/>
            <a:pathLst>
              <a:path w="165652" h="132522">
                <a:moveTo>
                  <a:pt x="82878" y="28989"/>
                </a:moveTo>
                <a:cubicBezTo>
                  <a:pt x="94318" y="28989"/>
                  <a:pt x="103584" y="19723"/>
                  <a:pt x="103584" y="8283"/>
                </a:cubicBezTo>
                <a:lnTo>
                  <a:pt x="117432" y="8283"/>
                </a:lnTo>
                <a:cubicBezTo>
                  <a:pt x="121832" y="8283"/>
                  <a:pt x="126051" y="10017"/>
                  <a:pt x="129157" y="13123"/>
                </a:cubicBezTo>
                <a:lnTo>
                  <a:pt x="159854" y="43846"/>
                </a:lnTo>
                <a:cubicBezTo>
                  <a:pt x="163090" y="47081"/>
                  <a:pt x="163090" y="52336"/>
                  <a:pt x="159854" y="55571"/>
                </a:cubicBezTo>
                <a:lnTo>
                  <a:pt x="146732" y="68694"/>
                </a:lnTo>
                <a:cubicBezTo>
                  <a:pt x="143496" y="71929"/>
                  <a:pt x="138242" y="71929"/>
                  <a:pt x="135007" y="68694"/>
                </a:cubicBezTo>
                <a:lnTo>
                  <a:pt x="124291" y="57978"/>
                </a:lnTo>
                <a:lnTo>
                  <a:pt x="124291" y="115957"/>
                </a:lnTo>
                <a:cubicBezTo>
                  <a:pt x="124291" y="125093"/>
                  <a:pt x="116862" y="132522"/>
                  <a:pt x="107726" y="132522"/>
                </a:cubicBezTo>
                <a:lnTo>
                  <a:pt x="58030" y="132522"/>
                </a:lnTo>
                <a:cubicBezTo>
                  <a:pt x="48893" y="132522"/>
                  <a:pt x="41465" y="125093"/>
                  <a:pt x="41465" y="115957"/>
                </a:cubicBezTo>
                <a:lnTo>
                  <a:pt x="41465" y="57978"/>
                </a:lnTo>
                <a:lnTo>
                  <a:pt x="30749" y="68694"/>
                </a:lnTo>
                <a:cubicBezTo>
                  <a:pt x="27514" y="71929"/>
                  <a:pt x="22260" y="71929"/>
                  <a:pt x="19024" y="68694"/>
                </a:cubicBezTo>
                <a:lnTo>
                  <a:pt x="5927" y="55545"/>
                </a:lnTo>
                <a:cubicBezTo>
                  <a:pt x="2692" y="52310"/>
                  <a:pt x="2692" y="47056"/>
                  <a:pt x="5927" y="43820"/>
                </a:cubicBezTo>
                <a:lnTo>
                  <a:pt x="36625" y="13123"/>
                </a:lnTo>
                <a:cubicBezTo>
                  <a:pt x="39731" y="10017"/>
                  <a:pt x="43950" y="8283"/>
                  <a:pt x="48350" y="8283"/>
                </a:cubicBezTo>
                <a:lnTo>
                  <a:pt x="62197" y="8283"/>
                </a:lnTo>
                <a:cubicBezTo>
                  <a:pt x="62197" y="19723"/>
                  <a:pt x="71463" y="28989"/>
                  <a:pt x="82904" y="28989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9" name="Text 57"/>
          <p:cNvSpPr/>
          <p:nvPr/>
        </p:nvSpPr>
        <p:spPr>
          <a:xfrm>
            <a:off x="4519457" y="5781261"/>
            <a:ext cx="7785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Ruhák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4287544" y="6046304"/>
            <a:ext cx="34538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Csak saját munkaruhák megtekintése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065837" y="1163707"/>
            <a:ext cx="3793435" cy="4017065"/>
          </a:xfrm>
          <a:custGeom>
            <a:avLst/>
            <a:gdLst/>
            <a:ahLst/>
            <a:cxnLst/>
            <a:rect l="l" t="t" r="r" b="b"/>
            <a:pathLst>
              <a:path w="3793435" h="4017065">
                <a:moveTo>
                  <a:pt x="99388" y="0"/>
                </a:moveTo>
                <a:lnTo>
                  <a:pt x="3694047" y="0"/>
                </a:lnTo>
                <a:cubicBezTo>
                  <a:pt x="3748937" y="0"/>
                  <a:pt x="3793435" y="44498"/>
                  <a:pt x="3793435" y="99388"/>
                </a:cubicBezTo>
                <a:lnTo>
                  <a:pt x="3793435" y="3917677"/>
                </a:lnTo>
                <a:cubicBezTo>
                  <a:pt x="3793435" y="3972568"/>
                  <a:pt x="3748937" y="4017065"/>
                  <a:pt x="3694047" y="4017065"/>
                </a:cubicBezTo>
                <a:lnTo>
                  <a:pt x="99388" y="4017065"/>
                </a:lnTo>
                <a:cubicBezTo>
                  <a:pt x="44498" y="4017065"/>
                  <a:pt x="0" y="3972568"/>
                  <a:pt x="0" y="3917677"/>
                </a:cubicBezTo>
                <a:lnTo>
                  <a:pt x="0" y="99388"/>
                </a:lnTo>
                <a:cubicBezTo>
                  <a:pt x="0" y="44534"/>
                  <a:pt x="44534" y="0"/>
                  <a:pt x="99388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2" name="Shape 60"/>
          <p:cNvSpPr/>
          <p:nvPr/>
        </p:nvSpPr>
        <p:spPr>
          <a:xfrm>
            <a:off x="8223207" y="1333500"/>
            <a:ext cx="165652" cy="165652"/>
          </a:xfrm>
          <a:custGeom>
            <a:avLst/>
            <a:gdLst/>
            <a:ahLst/>
            <a:cxnLst/>
            <a:rect l="l" t="t" r="r" b="b"/>
            <a:pathLst>
              <a:path w="165652" h="165652">
                <a:moveTo>
                  <a:pt x="81985" y="938"/>
                </a:moveTo>
                <a:cubicBezTo>
                  <a:pt x="80626" y="324"/>
                  <a:pt x="79170" y="0"/>
                  <a:pt x="77649" y="0"/>
                </a:cubicBezTo>
                <a:cubicBezTo>
                  <a:pt x="76129" y="0"/>
                  <a:pt x="74673" y="324"/>
                  <a:pt x="73314" y="938"/>
                </a:cubicBezTo>
                <a:lnTo>
                  <a:pt x="12392" y="26789"/>
                </a:lnTo>
                <a:cubicBezTo>
                  <a:pt x="5274" y="29798"/>
                  <a:pt x="-32" y="36819"/>
                  <a:pt x="0" y="45296"/>
                </a:cubicBezTo>
                <a:cubicBezTo>
                  <a:pt x="162" y="77391"/>
                  <a:pt x="13362" y="136113"/>
                  <a:pt x="69108" y="162805"/>
                </a:cubicBezTo>
                <a:cubicBezTo>
                  <a:pt x="74511" y="165393"/>
                  <a:pt x="80788" y="165393"/>
                  <a:pt x="86191" y="162805"/>
                </a:cubicBezTo>
                <a:cubicBezTo>
                  <a:pt x="141969" y="136113"/>
                  <a:pt x="155169" y="77391"/>
                  <a:pt x="155299" y="45296"/>
                </a:cubicBezTo>
                <a:cubicBezTo>
                  <a:pt x="155331" y="36819"/>
                  <a:pt x="150025" y="29798"/>
                  <a:pt x="142907" y="26789"/>
                </a:cubicBezTo>
                <a:lnTo>
                  <a:pt x="81985" y="938"/>
                </a:lnTo>
                <a:close/>
                <a:moveTo>
                  <a:pt x="77649" y="41413"/>
                </a:moveTo>
                <a:cubicBezTo>
                  <a:pt x="81953" y="41413"/>
                  <a:pt x="85414" y="44875"/>
                  <a:pt x="85414" y="49178"/>
                </a:cubicBezTo>
                <a:cubicBezTo>
                  <a:pt x="85414" y="56587"/>
                  <a:pt x="94376" y="60308"/>
                  <a:pt x="99618" y="55066"/>
                </a:cubicBezTo>
                <a:cubicBezTo>
                  <a:pt x="102659" y="52025"/>
                  <a:pt x="107577" y="52025"/>
                  <a:pt x="110586" y="55066"/>
                </a:cubicBezTo>
                <a:cubicBezTo>
                  <a:pt x="113595" y="58108"/>
                  <a:pt x="113627" y="63025"/>
                  <a:pt x="110586" y="66034"/>
                </a:cubicBezTo>
                <a:cubicBezTo>
                  <a:pt x="105344" y="71276"/>
                  <a:pt x="109065" y="80238"/>
                  <a:pt x="116474" y="80238"/>
                </a:cubicBezTo>
                <a:cubicBezTo>
                  <a:pt x="120777" y="80238"/>
                  <a:pt x="124239" y="83700"/>
                  <a:pt x="124239" y="88003"/>
                </a:cubicBezTo>
                <a:cubicBezTo>
                  <a:pt x="124239" y="92306"/>
                  <a:pt x="120777" y="95768"/>
                  <a:pt x="116474" y="95768"/>
                </a:cubicBezTo>
                <a:cubicBezTo>
                  <a:pt x="109065" y="95768"/>
                  <a:pt x="105344" y="104730"/>
                  <a:pt x="110586" y="109971"/>
                </a:cubicBezTo>
                <a:cubicBezTo>
                  <a:pt x="113627" y="113012"/>
                  <a:pt x="113627" y="117930"/>
                  <a:pt x="110586" y="120939"/>
                </a:cubicBezTo>
                <a:cubicBezTo>
                  <a:pt x="107544" y="123948"/>
                  <a:pt x="102627" y="123980"/>
                  <a:pt x="99618" y="120939"/>
                </a:cubicBezTo>
                <a:cubicBezTo>
                  <a:pt x="94376" y="115698"/>
                  <a:pt x="85414" y="119418"/>
                  <a:pt x="85414" y="126827"/>
                </a:cubicBezTo>
                <a:cubicBezTo>
                  <a:pt x="85414" y="131131"/>
                  <a:pt x="81953" y="134592"/>
                  <a:pt x="77649" y="134592"/>
                </a:cubicBezTo>
                <a:cubicBezTo>
                  <a:pt x="73346" y="134592"/>
                  <a:pt x="69885" y="131131"/>
                  <a:pt x="69885" y="126827"/>
                </a:cubicBezTo>
                <a:cubicBezTo>
                  <a:pt x="69885" y="119418"/>
                  <a:pt x="60922" y="115698"/>
                  <a:pt x="55681" y="120939"/>
                </a:cubicBezTo>
                <a:cubicBezTo>
                  <a:pt x="52640" y="123980"/>
                  <a:pt x="47722" y="123980"/>
                  <a:pt x="44713" y="120939"/>
                </a:cubicBezTo>
                <a:cubicBezTo>
                  <a:pt x="41704" y="117898"/>
                  <a:pt x="41672" y="112980"/>
                  <a:pt x="44713" y="109971"/>
                </a:cubicBezTo>
                <a:cubicBezTo>
                  <a:pt x="49954" y="104730"/>
                  <a:pt x="46234" y="95768"/>
                  <a:pt x="38825" y="95768"/>
                </a:cubicBezTo>
                <a:cubicBezTo>
                  <a:pt x="34522" y="95768"/>
                  <a:pt x="31060" y="92306"/>
                  <a:pt x="31060" y="88003"/>
                </a:cubicBezTo>
                <a:cubicBezTo>
                  <a:pt x="31060" y="83700"/>
                  <a:pt x="34522" y="80238"/>
                  <a:pt x="38825" y="80238"/>
                </a:cubicBezTo>
                <a:cubicBezTo>
                  <a:pt x="46234" y="80238"/>
                  <a:pt x="49954" y="71276"/>
                  <a:pt x="44713" y="66034"/>
                </a:cubicBezTo>
                <a:cubicBezTo>
                  <a:pt x="41672" y="62993"/>
                  <a:pt x="41672" y="58075"/>
                  <a:pt x="44713" y="55066"/>
                </a:cubicBezTo>
                <a:cubicBezTo>
                  <a:pt x="47754" y="52057"/>
                  <a:pt x="52672" y="52025"/>
                  <a:pt x="55681" y="55066"/>
                </a:cubicBezTo>
                <a:cubicBezTo>
                  <a:pt x="60922" y="60308"/>
                  <a:pt x="69885" y="56587"/>
                  <a:pt x="69885" y="49178"/>
                </a:cubicBezTo>
                <a:cubicBezTo>
                  <a:pt x="69885" y="44875"/>
                  <a:pt x="73346" y="41413"/>
                  <a:pt x="77649" y="41413"/>
                </a:cubicBezTo>
                <a:close/>
                <a:moveTo>
                  <a:pt x="67296" y="85414"/>
                </a:moveTo>
                <a:cubicBezTo>
                  <a:pt x="71582" y="85414"/>
                  <a:pt x="75061" y="81935"/>
                  <a:pt x="75061" y="77649"/>
                </a:cubicBezTo>
                <a:cubicBezTo>
                  <a:pt x="75061" y="73364"/>
                  <a:pt x="71582" y="69885"/>
                  <a:pt x="67296" y="69885"/>
                </a:cubicBezTo>
                <a:cubicBezTo>
                  <a:pt x="63011" y="69885"/>
                  <a:pt x="59531" y="73364"/>
                  <a:pt x="59531" y="77649"/>
                </a:cubicBezTo>
                <a:cubicBezTo>
                  <a:pt x="59531" y="81935"/>
                  <a:pt x="63011" y="85414"/>
                  <a:pt x="67296" y="85414"/>
                </a:cubicBezTo>
                <a:close/>
                <a:moveTo>
                  <a:pt x="95768" y="98356"/>
                </a:moveTo>
                <a:cubicBezTo>
                  <a:pt x="95768" y="94070"/>
                  <a:pt x="92288" y="90591"/>
                  <a:pt x="88003" y="90591"/>
                </a:cubicBezTo>
                <a:cubicBezTo>
                  <a:pt x="83717" y="90591"/>
                  <a:pt x="80238" y="94070"/>
                  <a:pt x="80238" y="98356"/>
                </a:cubicBezTo>
                <a:cubicBezTo>
                  <a:pt x="80238" y="102642"/>
                  <a:pt x="83717" y="106121"/>
                  <a:pt x="88003" y="106121"/>
                </a:cubicBezTo>
                <a:cubicBezTo>
                  <a:pt x="92288" y="106121"/>
                  <a:pt x="95768" y="102642"/>
                  <a:pt x="95768" y="98356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3" name="Text 61"/>
          <p:cNvSpPr/>
          <p:nvPr/>
        </p:nvSpPr>
        <p:spPr>
          <a:xfrm>
            <a:off x="8409566" y="1300370"/>
            <a:ext cx="3395870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Biztonsági Rétegek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219066" y="1664804"/>
            <a:ext cx="3503543" cy="662609"/>
          </a:xfrm>
          <a:custGeom>
            <a:avLst/>
            <a:gdLst/>
            <a:ahLst/>
            <a:cxnLst/>
            <a:rect l="l" t="t" r="r" b="b"/>
            <a:pathLst>
              <a:path w="3503543" h="662609">
                <a:moveTo>
                  <a:pt x="0" y="0"/>
                </a:moveTo>
                <a:lnTo>
                  <a:pt x="3437283" y="0"/>
                </a:lnTo>
                <a:cubicBezTo>
                  <a:pt x="3473877" y="0"/>
                  <a:pt x="3503543" y="29666"/>
                  <a:pt x="3503543" y="66261"/>
                </a:cubicBezTo>
                <a:lnTo>
                  <a:pt x="3503543" y="596348"/>
                </a:lnTo>
                <a:cubicBezTo>
                  <a:pt x="3503543" y="632943"/>
                  <a:pt x="3473877" y="662609"/>
                  <a:pt x="3437283" y="662609"/>
                </a:cubicBez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65" name="Shape 63"/>
          <p:cNvSpPr/>
          <p:nvPr/>
        </p:nvSpPr>
        <p:spPr>
          <a:xfrm>
            <a:off x="8219066" y="1664804"/>
            <a:ext cx="33130" cy="662609"/>
          </a:xfrm>
          <a:custGeom>
            <a:avLst/>
            <a:gdLst/>
            <a:ahLst/>
            <a:cxnLst/>
            <a:rect l="l" t="t" r="r" b="b"/>
            <a:pathLst>
              <a:path w="33130" h="662609">
                <a:moveTo>
                  <a:pt x="0" y="0"/>
                </a:moveTo>
                <a:lnTo>
                  <a:pt x="33130" y="0"/>
                </a:lnTo>
                <a:lnTo>
                  <a:pt x="33130" y="662609"/>
                </a:ln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6" name="Text 64"/>
          <p:cNvSpPr/>
          <p:nvPr/>
        </p:nvSpPr>
        <p:spPr>
          <a:xfrm>
            <a:off x="8335022" y="1764196"/>
            <a:ext cx="223630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553476" y="1780761"/>
            <a:ext cx="695739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Hitelesítés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8335022" y="2062370"/>
            <a:ext cx="33461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Felhasználónév + jelszó → JWT token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8219066" y="2426804"/>
            <a:ext cx="3503543" cy="662609"/>
          </a:xfrm>
          <a:custGeom>
            <a:avLst/>
            <a:gdLst/>
            <a:ahLst/>
            <a:cxnLst/>
            <a:rect l="l" t="t" r="r" b="b"/>
            <a:pathLst>
              <a:path w="3503543" h="662609">
                <a:moveTo>
                  <a:pt x="0" y="0"/>
                </a:moveTo>
                <a:lnTo>
                  <a:pt x="3437283" y="0"/>
                </a:lnTo>
                <a:cubicBezTo>
                  <a:pt x="3473877" y="0"/>
                  <a:pt x="3503543" y="29666"/>
                  <a:pt x="3503543" y="66261"/>
                </a:cubicBezTo>
                <a:lnTo>
                  <a:pt x="3503543" y="596348"/>
                </a:lnTo>
                <a:cubicBezTo>
                  <a:pt x="3503543" y="632943"/>
                  <a:pt x="3473877" y="662609"/>
                  <a:pt x="3437283" y="662609"/>
                </a:cubicBez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70" name="Shape 68"/>
          <p:cNvSpPr/>
          <p:nvPr/>
        </p:nvSpPr>
        <p:spPr>
          <a:xfrm>
            <a:off x="8219066" y="2426804"/>
            <a:ext cx="33130" cy="662609"/>
          </a:xfrm>
          <a:custGeom>
            <a:avLst/>
            <a:gdLst/>
            <a:ahLst/>
            <a:cxnLst/>
            <a:rect l="l" t="t" r="r" b="b"/>
            <a:pathLst>
              <a:path w="33130" h="662609">
                <a:moveTo>
                  <a:pt x="0" y="0"/>
                </a:moveTo>
                <a:lnTo>
                  <a:pt x="33130" y="0"/>
                </a:lnTo>
                <a:lnTo>
                  <a:pt x="33130" y="662609"/>
                </a:ln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1" name="Text 69"/>
          <p:cNvSpPr/>
          <p:nvPr/>
        </p:nvSpPr>
        <p:spPr>
          <a:xfrm>
            <a:off x="8335022" y="2526196"/>
            <a:ext cx="248478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8578583" y="2542761"/>
            <a:ext cx="74543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Autorizáció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8335022" y="2824370"/>
            <a:ext cx="33461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 validálás + szerepkör ellenőrzés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8219066" y="3188804"/>
            <a:ext cx="3503543" cy="662609"/>
          </a:xfrm>
          <a:custGeom>
            <a:avLst/>
            <a:gdLst/>
            <a:ahLst/>
            <a:cxnLst/>
            <a:rect l="l" t="t" r="r" b="b"/>
            <a:pathLst>
              <a:path w="3503543" h="662609">
                <a:moveTo>
                  <a:pt x="0" y="0"/>
                </a:moveTo>
                <a:lnTo>
                  <a:pt x="3437283" y="0"/>
                </a:lnTo>
                <a:cubicBezTo>
                  <a:pt x="3473877" y="0"/>
                  <a:pt x="3503543" y="29666"/>
                  <a:pt x="3503543" y="66261"/>
                </a:cubicBezTo>
                <a:lnTo>
                  <a:pt x="3503543" y="596348"/>
                </a:lnTo>
                <a:cubicBezTo>
                  <a:pt x="3503543" y="632943"/>
                  <a:pt x="3473877" y="662609"/>
                  <a:pt x="3437283" y="662609"/>
                </a:cubicBez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75" name="Shape 73"/>
          <p:cNvSpPr/>
          <p:nvPr/>
        </p:nvSpPr>
        <p:spPr>
          <a:xfrm>
            <a:off x="8219066" y="3188804"/>
            <a:ext cx="33130" cy="662609"/>
          </a:xfrm>
          <a:custGeom>
            <a:avLst/>
            <a:gdLst/>
            <a:ahLst/>
            <a:cxnLst/>
            <a:rect l="l" t="t" r="r" b="b"/>
            <a:pathLst>
              <a:path w="33130" h="662609">
                <a:moveTo>
                  <a:pt x="0" y="0"/>
                </a:moveTo>
                <a:lnTo>
                  <a:pt x="33130" y="0"/>
                </a:lnTo>
                <a:lnTo>
                  <a:pt x="33130" y="662609"/>
                </a:ln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6" name="Text 74"/>
          <p:cNvSpPr/>
          <p:nvPr/>
        </p:nvSpPr>
        <p:spPr>
          <a:xfrm>
            <a:off x="8335022" y="3288196"/>
            <a:ext cx="256761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8582465" y="3304761"/>
            <a:ext cx="131693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Hozzáférés Védelem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8335022" y="3586370"/>
            <a:ext cx="33461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adatokhoz való korlátozás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8219066" y="3950804"/>
            <a:ext cx="3503543" cy="662609"/>
          </a:xfrm>
          <a:custGeom>
            <a:avLst/>
            <a:gdLst/>
            <a:ahLst/>
            <a:cxnLst/>
            <a:rect l="l" t="t" r="r" b="b"/>
            <a:pathLst>
              <a:path w="3503543" h="662609">
                <a:moveTo>
                  <a:pt x="0" y="0"/>
                </a:moveTo>
                <a:lnTo>
                  <a:pt x="3437283" y="0"/>
                </a:lnTo>
                <a:cubicBezTo>
                  <a:pt x="3473877" y="0"/>
                  <a:pt x="3503543" y="29666"/>
                  <a:pt x="3503543" y="66261"/>
                </a:cubicBezTo>
                <a:lnTo>
                  <a:pt x="3503543" y="596348"/>
                </a:lnTo>
                <a:cubicBezTo>
                  <a:pt x="3503543" y="632943"/>
                  <a:pt x="3473877" y="662609"/>
                  <a:pt x="3437283" y="662609"/>
                </a:cubicBez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80" name="Shape 78"/>
          <p:cNvSpPr/>
          <p:nvPr/>
        </p:nvSpPr>
        <p:spPr>
          <a:xfrm>
            <a:off x="8219066" y="3950804"/>
            <a:ext cx="33130" cy="662609"/>
          </a:xfrm>
          <a:custGeom>
            <a:avLst/>
            <a:gdLst/>
            <a:ahLst/>
            <a:cxnLst/>
            <a:rect l="l" t="t" r="r" b="b"/>
            <a:pathLst>
              <a:path w="33130" h="662609">
                <a:moveTo>
                  <a:pt x="0" y="0"/>
                </a:moveTo>
                <a:lnTo>
                  <a:pt x="33130" y="0"/>
                </a:lnTo>
                <a:lnTo>
                  <a:pt x="33130" y="662609"/>
                </a:ln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1" name="Text 79"/>
          <p:cNvSpPr/>
          <p:nvPr/>
        </p:nvSpPr>
        <p:spPr>
          <a:xfrm>
            <a:off x="8335022" y="4050196"/>
            <a:ext cx="256761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8582206" y="4066761"/>
            <a:ext cx="960783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 Titkosítás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8335022" y="4348370"/>
            <a:ext cx="33461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Jelszavak hash-elve tárolva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8065837" y="5288446"/>
            <a:ext cx="3793435" cy="1234109"/>
          </a:xfrm>
          <a:custGeom>
            <a:avLst/>
            <a:gdLst/>
            <a:ahLst/>
            <a:cxnLst/>
            <a:rect l="l" t="t" r="r" b="b"/>
            <a:pathLst>
              <a:path w="3793435" h="1234109">
                <a:moveTo>
                  <a:pt x="99395" y="0"/>
                </a:moveTo>
                <a:lnTo>
                  <a:pt x="3694040" y="0"/>
                </a:lnTo>
                <a:cubicBezTo>
                  <a:pt x="3748934" y="0"/>
                  <a:pt x="3793435" y="44501"/>
                  <a:pt x="3793435" y="99395"/>
                </a:cubicBezTo>
                <a:lnTo>
                  <a:pt x="3793435" y="1134714"/>
                </a:lnTo>
                <a:cubicBezTo>
                  <a:pt x="3793435" y="1189608"/>
                  <a:pt x="3748934" y="1234109"/>
                  <a:pt x="3694040" y="1234109"/>
                </a:cubicBezTo>
                <a:lnTo>
                  <a:pt x="99395" y="1234109"/>
                </a:lnTo>
                <a:cubicBezTo>
                  <a:pt x="44501" y="1234109"/>
                  <a:pt x="0" y="1189608"/>
                  <a:pt x="0" y="1134714"/>
                </a:cubicBezTo>
                <a:lnTo>
                  <a:pt x="0" y="99395"/>
                </a:lnTo>
                <a:cubicBezTo>
                  <a:pt x="0" y="44537"/>
                  <a:pt x="44537" y="0"/>
                  <a:pt x="993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85" name="Text 83"/>
          <p:cNvSpPr/>
          <p:nvPr/>
        </p:nvSpPr>
        <p:spPr>
          <a:xfrm>
            <a:off x="8202500" y="5425109"/>
            <a:ext cx="3594652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GDPR Kompatibilitás</a:t>
            </a:r>
            <a:endParaRPr lang="en-US" sz="1600" dirty="0"/>
          </a:p>
        </p:txBody>
      </p:sp>
      <p:sp>
        <p:nvSpPr>
          <p:cNvPr id="86" name="Shape 84"/>
          <p:cNvSpPr/>
          <p:nvPr/>
        </p:nvSpPr>
        <p:spPr>
          <a:xfrm>
            <a:off x="8219066" y="5789543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66261" y="132522"/>
                </a:moveTo>
                <a:cubicBezTo>
                  <a:pt x="102831" y="132522"/>
                  <a:pt x="132522" y="102831"/>
                  <a:pt x="132522" y="66261"/>
                </a:cubicBezTo>
                <a:cubicBezTo>
                  <a:pt x="132522" y="29691"/>
                  <a:pt x="102831" y="0"/>
                  <a:pt x="66261" y="0"/>
                </a:cubicBezTo>
                <a:cubicBezTo>
                  <a:pt x="29691" y="0"/>
                  <a:pt x="0" y="29691"/>
                  <a:pt x="0" y="66261"/>
                </a:cubicBezTo>
                <a:cubicBezTo>
                  <a:pt x="0" y="102831"/>
                  <a:pt x="29691" y="132522"/>
                  <a:pt x="66261" y="132522"/>
                </a:cubicBezTo>
                <a:close/>
                <a:moveTo>
                  <a:pt x="88106" y="55053"/>
                </a:moveTo>
                <a:lnTo>
                  <a:pt x="67400" y="88184"/>
                </a:lnTo>
                <a:cubicBezTo>
                  <a:pt x="66313" y="89918"/>
                  <a:pt x="64449" y="91005"/>
                  <a:pt x="62404" y="91109"/>
                </a:cubicBezTo>
                <a:cubicBezTo>
                  <a:pt x="60360" y="91212"/>
                  <a:pt x="58392" y="90280"/>
                  <a:pt x="57176" y="88624"/>
                </a:cubicBezTo>
                <a:lnTo>
                  <a:pt x="44752" y="72059"/>
                </a:lnTo>
                <a:cubicBezTo>
                  <a:pt x="42681" y="69315"/>
                  <a:pt x="43251" y="65433"/>
                  <a:pt x="45994" y="63362"/>
                </a:cubicBezTo>
                <a:cubicBezTo>
                  <a:pt x="48738" y="61291"/>
                  <a:pt x="52620" y="61861"/>
                  <a:pt x="54691" y="64604"/>
                </a:cubicBezTo>
                <a:lnTo>
                  <a:pt x="61680" y="73922"/>
                </a:lnTo>
                <a:lnTo>
                  <a:pt x="77572" y="48479"/>
                </a:lnTo>
                <a:cubicBezTo>
                  <a:pt x="79384" y="45580"/>
                  <a:pt x="83214" y="44674"/>
                  <a:pt x="86139" y="46512"/>
                </a:cubicBezTo>
                <a:cubicBezTo>
                  <a:pt x="89064" y="48350"/>
                  <a:pt x="89944" y="52155"/>
                  <a:pt x="88106" y="55079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7" name="Text 85"/>
          <p:cNvSpPr/>
          <p:nvPr/>
        </p:nvSpPr>
        <p:spPr>
          <a:xfrm>
            <a:off x="8434413" y="5756413"/>
            <a:ext cx="1499152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Személyes adatok védelme</a:t>
            </a:r>
            <a:endParaRPr lang="en-US" sz="1600" dirty="0"/>
          </a:p>
        </p:txBody>
      </p:sp>
      <p:sp>
        <p:nvSpPr>
          <p:cNvPr id="88" name="Shape 86"/>
          <p:cNvSpPr/>
          <p:nvPr/>
        </p:nvSpPr>
        <p:spPr>
          <a:xfrm>
            <a:off x="8219066" y="6021457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66261" y="132522"/>
                </a:moveTo>
                <a:cubicBezTo>
                  <a:pt x="102831" y="132522"/>
                  <a:pt x="132522" y="102831"/>
                  <a:pt x="132522" y="66261"/>
                </a:cubicBezTo>
                <a:cubicBezTo>
                  <a:pt x="132522" y="29691"/>
                  <a:pt x="102831" y="0"/>
                  <a:pt x="66261" y="0"/>
                </a:cubicBezTo>
                <a:cubicBezTo>
                  <a:pt x="29691" y="0"/>
                  <a:pt x="0" y="29691"/>
                  <a:pt x="0" y="66261"/>
                </a:cubicBezTo>
                <a:cubicBezTo>
                  <a:pt x="0" y="102831"/>
                  <a:pt x="29691" y="132522"/>
                  <a:pt x="66261" y="132522"/>
                </a:cubicBezTo>
                <a:close/>
                <a:moveTo>
                  <a:pt x="88106" y="55053"/>
                </a:moveTo>
                <a:lnTo>
                  <a:pt x="67400" y="88184"/>
                </a:lnTo>
                <a:cubicBezTo>
                  <a:pt x="66313" y="89918"/>
                  <a:pt x="64449" y="91005"/>
                  <a:pt x="62404" y="91109"/>
                </a:cubicBezTo>
                <a:cubicBezTo>
                  <a:pt x="60360" y="91212"/>
                  <a:pt x="58392" y="90280"/>
                  <a:pt x="57176" y="88624"/>
                </a:cubicBezTo>
                <a:lnTo>
                  <a:pt x="44752" y="72059"/>
                </a:lnTo>
                <a:cubicBezTo>
                  <a:pt x="42681" y="69315"/>
                  <a:pt x="43251" y="65433"/>
                  <a:pt x="45994" y="63362"/>
                </a:cubicBezTo>
                <a:cubicBezTo>
                  <a:pt x="48738" y="61291"/>
                  <a:pt x="52620" y="61861"/>
                  <a:pt x="54691" y="64604"/>
                </a:cubicBezTo>
                <a:lnTo>
                  <a:pt x="61680" y="73922"/>
                </a:lnTo>
                <a:lnTo>
                  <a:pt x="77572" y="48479"/>
                </a:lnTo>
                <a:cubicBezTo>
                  <a:pt x="79384" y="45580"/>
                  <a:pt x="83214" y="44674"/>
                  <a:pt x="86139" y="46512"/>
                </a:cubicBezTo>
                <a:cubicBezTo>
                  <a:pt x="89064" y="48350"/>
                  <a:pt x="89944" y="52155"/>
                  <a:pt x="88106" y="55079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9" name="Text 87"/>
          <p:cNvSpPr/>
          <p:nvPr/>
        </p:nvSpPr>
        <p:spPr>
          <a:xfrm>
            <a:off x="8434413" y="5988326"/>
            <a:ext cx="128380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Hozzáférés korlátozása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8219066" y="6253370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66261" y="132522"/>
                </a:moveTo>
                <a:cubicBezTo>
                  <a:pt x="102831" y="132522"/>
                  <a:pt x="132522" y="102831"/>
                  <a:pt x="132522" y="66261"/>
                </a:cubicBezTo>
                <a:cubicBezTo>
                  <a:pt x="132522" y="29691"/>
                  <a:pt x="102831" y="0"/>
                  <a:pt x="66261" y="0"/>
                </a:cubicBezTo>
                <a:cubicBezTo>
                  <a:pt x="29691" y="0"/>
                  <a:pt x="0" y="29691"/>
                  <a:pt x="0" y="66261"/>
                </a:cubicBezTo>
                <a:cubicBezTo>
                  <a:pt x="0" y="102831"/>
                  <a:pt x="29691" y="132522"/>
                  <a:pt x="66261" y="132522"/>
                </a:cubicBezTo>
                <a:close/>
                <a:moveTo>
                  <a:pt x="88106" y="55053"/>
                </a:moveTo>
                <a:lnTo>
                  <a:pt x="67400" y="88184"/>
                </a:lnTo>
                <a:cubicBezTo>
                  <a:pt x="66313" y="89918"/>
                  <a:pt x="64449" y="91005"/>
                  <a:pt x="62404" y="91109"/>
                </a:cubicBezTo>
                <a:cubicBezTo>
                  <a:pt x="60360" y="91212"/>
                  <a:pt x="58392" y="90280"/>
                  <a:pt x="57176" y="88624"/>
                </a:cubicBezTo>
                <a:lnTo>
                  <a:pt x="44752" y="72059"/>
                </a:lnTo>
                <a:cubicBezTo>
                  <a:pt x="42681" y="69315"/>
                  <a:pt x="43251" y="65433"/>
                  <a:pt x="45994" y="63362"/>
                </a:cubicBezTo>
                <a:cubicBezTo>
                  <a:pt x="48738" y="61291"/>
                  <a:pt x="52620" y="61861"/>
                  <a:pt x="54691" y="64604"/>
                </a:cubicBezTo>
                <a:lnTo>
                  <a:pt x="61680" y="73922"/>
                </a:lnTo>
                <a:lnTo>
                  <a:pt x="77572" y="48479"/>
                </a:lnTo>
                <a:cubicBezTo>
                  <a:pt x="79384" y="45580"/>
                  <a:pt x="83214" y="44674"/>
                  <a:pt x="86139" y="46512"/>
                </a:cubicBezTo>
                <a:cubicBezTo>
                  <a:pt x="89064" y="48350"/>
                  <a:pt x="89944" y="52155"/>
                  <a:pt x="88106" y="55079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91" name="Text 89"/>
          <p:cNvSpPr/>
          <p:nvPr/>
        </p:nvSpPr>
        <p:spPr>
          <a:xfrm>
            <a:off x="8434413" y="6220239"/>
            <a:ext cx="109330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Biztonságos tárolás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Navigáció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Tartalomjegyzék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19050" y="0"/>
                </a:moveTo>
                <a:lnTo>
                  <a:pt x="1200150" y="0"/>
                </a:lnTo>
                <a:cubicBezTo>
                  <a:pt x="1210664" y="0"/>
                  <a:pt x="1219200" y="8536"/>
                  <a:pt x="1219200" y="19050"/>
                </a:cubicBezTo>
                <a:lnTo>
                  <a:pt x="1219200" y="19050"/>
                </a:lnTo>
                <a:cubicBezTo>
                  <a:pt x="1219200" y="29564"/>
                  <a:pt x="1210664" y="38100"/>
                  <a:pt x="12001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85763" y="152876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8192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731044" y="1933575"/>
            <a:ext cx="34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66825" y="1819275"/>
            <a:ext cx="2190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Bemutatása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66825" y="2124075"/>
            <a:ext cx="217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Célok és alkalmazási területek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76963" y="152876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6372225" y="18192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6502896" y="193357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58025" y="1819275"/>
            <a:ext cx="2447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Technológiai Stack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058025" y="2124075"/>
            <a:ext cx="2428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technológiák és eszközök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763" y="280511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81025" y="30956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17" name="Text 15"/>
          <p:cNvSpPr/>
          <p:nvPr/>
        </p:nvSpPr>
        <p:spPr>
          <a:xfrm>
            <a:off x="708720" y="32099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66825" y="3095625"/>
            <a:ext cx="1952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Rendszerarchitektúra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266825" y="3400425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Felépítés és működés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76963" y="280511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372225" y="30956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6500217" y="32099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058025" y="3095625"/>
            <a:ext cx="2143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 Terv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058025" y="3400425"/>
            <a:ext cx="2124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Adatmodell és táblaszerkezet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5763" y="408146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81025" y="43719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27" name="Text 25"/>
          <p:cNvSpPr/>
          <p:nvPr/>
        </p:nvSpPr>
        <p:spPr>
          <a:xfrm>
            <a:off x="707678" y="448627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266825" y="4371975"/>
            <a:ext cx="2724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Szerepkörök és Jogosultságok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66825" y="4676775"/>
            <a:ext cx="2705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Hozzáférési szintek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76963" y="408146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372225" y="43719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32" name="Text 30"/>
          <p:cNvSpPr/>
          <p:nvPr/>
        </p:nvSpPr>
        <p:spPr>
          <a:xfrm>
            <a:off x="6498431" y="448627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58025" y="4371975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 Funkciók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058025" y="4676775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Központi funkcionalitások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5763" y="535781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581025" y="5648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37" name="Text 35"/>
          <p:cNvSpPr/>
          <p:nvPr/>
        </p:nvSpPr>
        <p:spPr>
          <a:xfrm>
            <a:off x="716756" y="576262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266825" y="5648325"/>
            <a:ext cx="2105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Biztonsági Megoldások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266825" y="5953125"/>
            <a:ext cx="2085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Adatvédelem és védelem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176963" y="535781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372225" y="5648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42" name="Text 40"/>
          <p:cNvSpPr/>
          <p:nvPr/>
        </p:nvSpPr>
        <p:spPr>
          <a:xfrm>
            <a:off x="6496050" y="5762625"/>
            <a:ext cx="4000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058025" y="5648325"/>
            <a:ext cx="1571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Fejlesztői Csapat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058025" y="5953125"/>
            <a:ext cx="1552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projekt készítői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b4130876.smushcdn.com/a104c83672c0755294764fc2918a1de73062ca51.png"/>
          <p:cNvPicPr>
            <a:picLocks noChangeAspect="1"/>
          </p:cNvPicPr>
          <p:nvPr/>
        </p:nvPicPr>
        <p:blipFill>
          <a:blip r:embed="rId3">
            <a:alphaModFix amt="25000"/>
          </a:blip>
          <a:srcRect l="5556" r="555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76375" cy="390525"/>
          </a:xfrm>
          <a:custGeom>
            <a:avLst/>
            <a:gdLst/>
            <a:ahLst/>
            <a:cxnLst/>
            <a:rect l="l" t="t" r="r" b="b"/>
            <a:pathLst>
              <a:path w="1476375" h="390525">
                <a:moveTo>
                  <a:pt x="195263" y="0"/>
                </a:moveTo>
                <a:lnTo>
                  <a:pt x="1281113" y="0"/>
                </a:lnTo>
                <a:cubicBezTo>
                  <a:pt x="1388881" y="0"/>
                  <a:pt x="1476375" y="87494"/>
                  <a:pt x="1476375" y="195263"/>
                </a:cubicBezTo>
                <a:lnTo>
                  <a:pt x="1476375" y="195263"/>
                </a:lnTo>
                <a:cubicBezTo>
                  <a:pt x="1476375" y="303031"/>
                  <a:pt x="1388881" y="390525"/>
                  <a:pt x="1281113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42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08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3286125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Fejlesztői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Csapat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30575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projekt készítői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857" y="362857"/>
            <a:ext cx="11529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kern="0" spc="10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Fejlesztői Csapat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2857" y="616857"/>
            <a:ext cx="11629571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7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Csapat Bemutatása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2857" y="1088571"/>
            <a:ext cx="1016000" cy="36286"/>
          </a:xfrm>
          <a:custGeom>
            <a:avLst/>
            <a:gdLst/>
            <a:ahLst/>
            <a:cxnLst/>
            <a:rect l="l" t="t" r="r" b="b"/>
            <a:pathLst>
              <a:path w="1016000" h="36286">
                <a:moveTo>
                  <a:pt x="18143" y="0"/>
                </a:moveTo>
                <a:lnTo>
                  <a:pt x="997857" y="0"/>
                </a:lnTo>
                <a:cubicBezTo>
                  <a:pt x="1007877" y="0"/>
                  <a:pt x="1016000" y="8123"/>
                  <a:pt x="1016000" y="18143"/>
                </a:cubicBezTo>
                <a:lnTo>
                  <a:pt x="1016000" y="18143"/>
                </a:lnTo>
                <a:cubicBezTo>
                  <a:pt x="1016000" y="28163"/>
                  <a:pt x="1007877" y="36286"/>
                  <a:pt x="997857" y="36286"/>
                </a:cubicBezTo>
                <a:lnTo>
                  <a:pt x="18143" y="36286"/>
                </a:lnTo>
                <a:cubicBezTo>
                  <a:pt x="8130" y="36286"/>
                  <a:pt x="0" y="28156"/>
                  <a:pt x="0" y="18143"/>
                </a:cubicBezTo>
                <a:lnTo>
                  <a:pt x="0" y="18143"/>
                </a:lnTo>
                <a:cubicBezTo>
                  <a:pt x="0" y="8130"/>
                  <a:pt x="8130" y="0"/>
                  <a:pt x="18143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67393" y="1274536"/>
            <a:ext cx="2431143" cy="2848429"/>
          </a:xfrm>
          <a:custGeom>
            <a:avLst/>
            <a:gdLst/>
            <a:ahLst/>
            <a:cxnLst/>
            <a:rect l="l" t="t" r="r" b="b"/>
            <a:pathLst>
              <a:path w="2431143" h="2848429">
                <a:moveTo>
                  <a:pt x="108867" y="0"/>
                </a:moveTo>
                <a:lnTo>
                  <a:pt x="2322276" y="0"/>
                </a:lnTo>
                <a:cubicBezTo>
                  <a:pt x="2382402" y="0"/>
                  <a:pt x="2431143" y="48741"/>
                  <a:pt x="2431143" y="108867"/>
                </a:cubicBezTo>
                <a:lnTo>
                  <a:pt x="2431143" y="2739562"/>
                </a:lnTo>
                <a:cubicBezTo>
                  <a:pt x="2431143" y="2799687"/>
                  <a:pt x="2382402" y="2848429"/>
                  <a:pt x="2322276" y="2848429"/>
                </a:cubicBezTo>
                <a:lnTo>
                  <a:pt x="108867" y="2848429"/>
                </a:lnTo>
                <a:cubicBezTo>
                  <a:pt x="48741" y="2848429"/>
                  <a:pt x="0" y="2799687"/>
                  <a:pt x="0" y="2739562"/>
                </a:cubicBezTo>
                <a:lnTo>
                  <a:pt x="0" y="108867"/>
                </a:lnTo>
                <a:cubicBezTo>
                  <a:pt x="0" y="48781"/>
                  <a:pt x="48781" y="0"/>
                  <a:pt x="10886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17071" y="142421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8859" y="0"/>
                </a:moveTo>
                <a:lnTo>
                  <a:pt x="399141" y="0"/>
                </a:lnTo>
                <a:cubicBezTo>
                  <a:pt x="459222" y="0"/>
                  <a:pt x="508000" y="48778"/>
                  <a:pt x="508000" y="108859"/>
                </a:cubicBezTo>
                <a:lnTo>
                  <a:pt x="508000" y="399141"/>
                </a:lnTo>
                <a:cubicBezTo>
                  <a:pt x="508000" y="459222"/>
                  <a:pt x="459222" y="508000"/>
                  <a:pt x="399141" y="508000"/>
                </a:cubicBezTo>
                <a:lnTo>
                  <a:pt x="108859" y="508000"/>
                </a:lnTo>
                <a:cubicBezTo>
                  <a:pt x="48778" y="508000"/>
                  <a:pt x="0" y="459222"/>
                  <a:pt x="0" y="399141"/>
                </a:cubicBezTo>
                <a:lnTo>
                  <a:pt x="0" y="108859"/>
                </a:lnTo>
                <a:cubicBezTo>
                  <a:pt x="0" y="48778"/>
                  <a:pt x="48778" y="0"/>
                  <a:pt x="108859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675821" y="1569357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95250" y="105455"/>
                </a:moveTo>
                <a:cubicBezTo>
                  <a:pt x="123412" y="105455"/>
                  <a:pt x="146277" y="82591"/>
                  <a:pt x="146277" y="54429"/>
                </a:cubicBezTo>
                <a:cubicBezTo>
                  <a:pt x="146277" y="26266"/>
                  <a:pt x="123412" y="3402"/>
                  <a:pt x="95250" y="3402"/>
                </a:cubicBezTo>
                <a:cubicBezTo>
                  <a:pt x="67088" y="3402"/>
                  <a:pt x="44223" y="26266"/>
                  <a:pt x="44223" y="54429"/>
                </a:cubicBezTo>
                <a:cubicBezTo>
                  <a:pt x="44223" y="82591"/>
                  <a:pt x="67088" y="105455"/>
                  <a:pt x="95250" y="105455"/>
                </a:cubicBezTo>
                <a:close/>
                <a:moveTo>
                  <a:pt x="82621" y="129268"/>
                </a:moveTo>
                <a:cubicBezTo>
                  <a:pt x="40736" y="129268"/>
                  <a:pt x="6804" y="163201"/>
                  <a:pt x="6804" y="205085"/>
                </a:cubicBezTo>
                <a:cubicBezTo>
                  <a:pt x="6804" y="212059"/>
                  <a:pt x="12459" y="217714"/>
                  <a:pt x="19433" y="217714"/>
                </a:cubicBezTo>
                <a:lnTo>
                  <a:pt x="171067" y="217714"/>
                </a:lnTo>
                <a:cubicBezTo>
                  <a:pt x="178041" y="217714"/>
                  <a:pt x="183696" y="212059"/>
                  <a:pt x="183696" y="205085"/>
                </a:cubicBezTo>
                <a:cubicBezTo>
                  <a:pt x="183696" y="163201"/>
                  <a:pt x="149764" y="129268"/>
                  <a:pt x="107879" y="129268"/>
                </a:cubicBezTo>
                <a:lnTo>
                  <a:pt x="82621" y="129268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8" name="Text 6"/>
          <p:cNvSpPr/>
          <p:nvPr/>
        </p:nvSpPr>
        <p:spPr>
          <a:xfrm>
            <a:off x="1133929" y="1460500"/>
            <a:ext cx="1215571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Györe Norbert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33929" y="1714500"/>
            <a:ext cx="11974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Full-Stack Fejlesztő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5214" y="2041071"/>
            <a:ext cx="2113643" cy="725714"/>
          </a:xfrm>
          <a:custGeom>
            <a:avLst/>
            <a:gdLst/>
            <a:ahLst/>
            <a:cxnLst/>
            <a:rect l="l" t="t" r="r" b="b"/>
            <a:pathLst>
              <a:path w="2113643" h="725714">
                <a:moveTo>
                  <a:pt x="0" y="0"/>
                </a:moveTo>
                <a:lnTo>
                  <a:pt x="2041071" y="0"/>
                </a:lnTo>
                <a:cubicBezTo>
                  <a:pt x="2081152" y="0"/>
                  <a:pt x="2113643" y="32491"/>
                  <a:pt x="2113643" y="72571"/>
                </a:cubicBezTo>
                <a:lnTo>
                  <a:pt x="2113643" y="653143"/>
                </a:lnTo>
                <a:cubicBezTo>
                  <a:pt x="2113643" y="693223"/>
                  <a:pt x="2081152" y="725714"/>
                  <a:pt x="2041071" y="725714"/>
                </a:cubicBez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35214" y="2041071"/>
            <a:ext cx="36286" cy="725714"/>
          </a:xfrm>
          <a:custGeom>
            <a:avLst/>
            <a:gdLst/>
            <a:ahLst/>
            <a:cxnLst/>
            <a:rect l="l" t="t" r="r" b="b"/>
            <a:pathLst>
              <a:path w="36286" h="725714">
                <a:moveTo>
                  <a:pt x="0" y="0"/>
                </a:moveTo>
                <a:lnTo>
                  <a:pt x="36286" y="0"/>
                </a:lnTo>
                <a:lnTo>
                  <a:pt x="36286" y="725714"/>
                </a:ln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2" name="Text 10"/>
          <p:cNvSpPr/>
          <p:nvPr/>
        </p:nvSpPr>
        <p:spPr>
          <a:xfrm>
            <a:off x="625929" y="2113643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Főbb Feladatok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25929" y="2331357"/>
            <a:ext cx="2013857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architektúra, API fejlesztés, adatbázis tervezés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35214" y="2839357"/>
            <a:ext cx="2113643" cy="544286"/>
          </a:xfrm>
          <a:custGeom>
            <a:avLst/>
            <a:gdLst/>
            <a:ahLst/>
            <a:cxnLst/>
            <a:rect l="l" t="t" r="r" b="b"/>
            <a:pathLst>
              <a:path w="2113643" h="544286">
                <a:moveTo>
                  <a:pt x="0" y="0"/>
                </a:moveTo>
                <a:lnTo>
                  <a:pt x="2041073" y="0"/>
                </a:lnTo>
                <a:cubicBezTo>
                  <a:pt x="2081152" y="0"/>
                  <a:pt x="2113643" y="32491"/>
                  <a:pt x="2113643" y="72570"/>
                </a:cubicBezTo>
                <a:lnTo>
                  <a:pt x="2113643" y="471716"/>
                </a:lnTo>
                <a:cubicBezTo>
                  <a:pt x="2113643" y="511795"/>
                  <a:pt x="2081152" y="544286"/>
                  <a:pt x="2041073" y="544286"/>
                </a:cubicBez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535214" y="2839357"/>
            <a:ext cx="36286" cy="544286"/>
          </a:xfrm>
          <a:custGeom>
            <a:avLst/>
            <a:gdLst/>
            <a:ahLst/>
            <a:cxnLst/>
            <a:rect l="l" t="t" r="r" b="b"/>
            <a:pathLst>
              <a:path w="36286" h="544286">
                <a:moveTo>
                  <a:pt x="0" y="0"/>
                </a:moveTo>
                <a:lnTo>
                  <a:pt x="36286" y="0"/>
                </a:lnTo>
                <a:lnTo>
                  <a:pt x="36286" y="544286"/>
                </a:ln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6" name="Text 14"/>
          <p:cNvSpPr/>
          <p:nvPr/>
        </p:nvSpPr>
        <p:spPr>
          <a:xfrm>
            <a:off x="625929" y="2911929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Technológiák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5929" y="3129643"/>
            <a:ext cx="480786" cy="181429"/>
          </a:xfrm>
          <a:custGeom>
            <a:avLst/>
            <a:gdLst/>
            <a:ahLst/>
            <a:cxnLst/>
            <a:rect l="l" t="t" r="r" b="b"/>
            <a:pathLst>
              <a:path w="480786" h="181429">
                <a:moveTo>
                  <a:pt x="36286" y="0"/>
                </a:moveTo>
                <a:lnTo>
                  <a:pt x="444500" y="0"/>
                </a:lnTo>
                <a:cubicBezTo>
                  <a:pt x="464540" y="0"/>
                  <a:pt x="480786" y="16246"/>
                  <a:pt x="480786" y="36286"/>
                </a:cubicBezTo>
                <a:lnTo>
                  <a:pt x="480786" y="145143"/>
                </a:lnTo>
                <a:cubicBezTo>
                  <a:pt x="480786" y="165183"/>
                  <a:pt x="464540" y="181429"/>
                  <a:pt x="444500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625929" y="3129643"/>
            <a:ext cx="535214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68A06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Node.js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142717" y="3129643"/>
            <a:ext cx="498929" cy="181429"/>
          </a:xfrm>
          <a:custGeom>
            <a:avLst/>
            <a:gdLst/>
            <a:ahLst/>
            <a:cxnLst/>
            <a:rect l="l" t="t" r="r" b="b"/>
            <a:pathLst>
              <a:path w="498929" h="181429">
                <a:moveTo>
                  <a:pt x="36286" y="0"/>
                </a:moveTo>
                <a:lnTo>
                  <a:pt x="462643" y="0"/>
                </a:lnTo>
                <a:cubicBezTo>
                  <a:pt x="482683" y="0"/>
                  <a:pt x="498929" y="16246"/>
                  <a:pt x="498929" y="36286"/>
                </a:cubicBezTo>
                <a:lnTo>
                  <a:pt x="498929" y="145143"/>
                </a:lnTo>
                <a:cubicBezTo>
                  <a:pt x="498929" y="165183"/>
                  <a:pt x="482683" y="181429"/>
                  <a:pt x="462643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142717" y="3129643"/>
            <a:ext cx="553357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2596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Express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673395" y="3129643"/>
            <a:ext cx="589643" cy="181429"/>
          </a:xfrm>
          <a:custGeom>
            <a:avLst/>
            <a:gdLst/>
            <a:ahLst/>
            <a:cxnLst/>
            <a:rect l="l" t="t" r="r" b="b"/>
            <a:pathLst>
              <a:path w="589643" h="181429">
                <a:moveTo>
                  <a:pt x="36286" y="0"/>
                </a:moveTo>
                <a:lnTo>
                  <a:pt x="553357" y="0"/>
                </a:lnTo>
                <a:cubicBezTo>
                  <a:pt x="573397" y="0"/>
                  <a:pt x="589643" y="16246"/>
                  <a:pt x="589643" y="36286"/>
                </a:cubicBezTo>
                <a:lnTo>
                  <a:pt x="589643" y="145143"/>
                </a:lnTo>
                <a:cubicBezTo>
                  <a:pt x="589643" y="165183"/>
                  <a:pt x="573397" y="181429"/>
                  <a:pt x="553357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52B0E7">
              <a:alpha val="20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673395" y="3129643"/>
            <a:ext cx="644071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52B0E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Sequelize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17071" y="3678464"/>
            <a:ext cx="2131786" cy="9071"/>
          </a:xfrm>
          <a:custGeom>
            <a:avLst/>
            <a:gdLst/>
            <a:ahLst/>
            <a:cxnLst/>
            <a:rect l="l" t="t" r="r" b="b"/>
            <a:pathLst>
              <a:path w="2131786" h="9071">
                <a:moveTo>
                  <a:pt x="0" y="0"/>
                </a:moveTo>
                <a:lnTo>
                  <a:pt x="2131786" y="0"/>
                </a:lnTo>
                <a:lnTo>
                  <a:pt x="2131786" y="9071"/>
                </a:lnTo>
                <a:lnTo>
                  <a:pt x="0" y="9071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517071" y="3791857"/>
            <a:ext cx="498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GitHub: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949648" y="3791857"/>
            <a:ext cx="7620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@GERYY122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919441" y="1274536"/>
            <a:ext cx="2431143" cy="2848429"/>
          </a:xfrm>
          <a:custGeom>
            <a:avLst/>
            <a:gdLst/>
            <a:ahLst/>
            <a:cxnLst/>
            <a:rect l="l" t="t" r="r" b="b"/>
            <a:pathLst>
              <a:path w="2431143" h="2848429">
                <a:moveTo>
                  <a:pt x="108867" y="0"/>
                </a:moveTo>
                <a:lnTo>
                  <a:pt x="2322276" y="0"/>
                </a:lnTo>
                <a:cubicBezTo>
                  <a:pt x="2382402" y="0"/>
                  <a:pt x="2431143" y="48741"/>
                  <a:pt x="2431143" y="108867"/>
                </a:cubicBezTo>
                <a:lnTo>
                  <a:pt x="2431143" y="2739562"/>
                </a:lnTo>
                <a:cubicBezTo>
                  <a:pt x="2431143" y="2799687"/>
                  <a:pt x="2382402" y="2848429"/>
                  <a:pt x="2322276" y="2848429"/>
                </a:cubicBezTo>
                <a:lnTo>
                  <a:pt x="108867" y="2848429"/>
                </a:lnTo>
                <a:cubicBezTo>
                  <a:pt x="48741" y="2848429"/>
                  <a:pt x="0" y="2799687"/>
                  <a:pt x="0" y="2739562"/>
                </a:cubicBezTo>
                <a:lnTo>
                  <a:pt x="0" y="108867"/>
                </a:lnTo>
                <a:cubicBezTo>
                  <a:pt x="0" y="48781"/>
                  <a:pt x="48781" y="0"/>
                  <a:pt x="10886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3069119" y="1514929"/>
            <a:ext cx="471714" cy="508000"/>
          </a:xfrm>
          <a:custGeom>
            <a:avLst/>
            <a:gdLst/>
            <a:ahLst/>
            <a:cxnLst/>
            <a:rect l="l" t="t" r="r" b="b"/>
            <a:pathLst>
              <a:path w="471714" h="508000">
                <a:moveTo>
                  <a:pt x="108858" y="0"/>
                </a:moveTo>
                <a:lnTo>
                  <a:pt x="362857" y="0"/>
                </a:lnTo>
                <a:cubicBezTo>
                  <a:pt x="422977" y="0"/>
                  <a:pt x="471714" y="48737"/>
                  <a:pt x="471714" y="108858"/>
                </a:cubicBezTo>
                <a:lnTo>
                  <a:pt x="471714" y="399142"/>
                </a:lnTo>
                <a:cubicBezTo>
                  <a:pt x="471714" y="459263"/>
                  <a:pt x="422977" y="508000"/>
                  <a:pt x="362857" y="508000"/>
                </a:cubicBezTo>
                <a:lnTo>
                  <a:pt x="108858" y="508000"/>
                </a:lnTo>
                <a:cubicBezTo>
                  <a:pt x="48737" y="508000"/>
                  <a:pt x="0" y="459263"/>
                  <a:pt x="0" y="399142"/>
                </a:cubicBezTo>
                <a:lnTo>
                  <a:pt x="0" y="108858"/>
                </a:lnTo>
                <a:cubicBezTo>
                  <a:pt x="0" y="48777"/>
                  <a:pt x="48777" y="0"/>
                  <a:pt x="108858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28" name="Shape 26"/>
          <p:cNvSpPr/>
          <p:nvPr/>
        </p:nvSpPr>
        <p:spPr>
          <a:xfrm>
            <a:off x="3207459" y="1660071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95250" y="105455"/>
                </a:moveTo>
                <a:cubicBezTo>
                  <a:pt x="123412" y="105455"/>
                  <a:pt x="146277" y="82591"/>
                  <a:pt x="146277" y="54429"/>
                </a:cubicBezTo>
                <a:cubicBezTo>
                  <a:pt x="146277" y="26266"/>
                  <a:pt x="123412" y="3402"/>
                  <a:pt x="95250" y="3402"/>
                </a:cubicBezTo>
                <a:cubicBezTo>
                  <a:pt x="67088" y="3402"/>
                  <a:pt x="44223" y="26266"/>
                  <a:pt x="44223" y="54429"/>
                </a:cubicBezTo>
                <a:cubicBezTo>
                  <a:pt x="44223" y="82591"/>
                  <a:pt x="67088" y="105455"/>
                  <a:pt x="95250" y="105455"/>
                </a:cubicBezTo>
                <a:close/>
                <a:moveTo>
                  <a:pt x="82621" y="129268"/>
                </a:moveTo>
                <a:cubicBezTo>
                  <a:pt x="40736" y="129268"/>
                  <a:pt x="6804" y="163201"/>
                  <a:pt x="6804" y="205085"/>
                </a:cubicBezTo>
                <a:cubicBezTo>
                  <a:pt x="6804" y="212059"/>
                  <a:pt x="12459" y="217714"/>
                  <a:pt x="19433" y="217714"/>
                </a:cubicBezTo>
                <a:lnTo>
                  <a:pt x="171067" y="217714"/>
                </a:lnTo>
                <a:cubicBezTo>
                  <a:pt x="178041" y="217714"/>
                  <a:pt x="183696" y="212059"/>
                  <a:pt x="183696" y="205085"/>
                </a:cubicBezTo>
                <a:cubicBezTo>
                  <a:pt x="183696" y="163201"/>
                  <a:pt x="149764" y="129268"/>
                  <a:pt x="107879" y="129268"/>
                </a:cubicBezTo>
                <a:lnTo>
                  <a:pt x="82621" y="129268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9" name="Text 27"/>
          <p:cNvSpPr/>
          <p:nvPr/>
        </p:nvSpPr>
        <p:spPr>
          <a:xfrm>
            <a:off x="3645155" y="1424214"/>
            <a:ext cx="1641929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Lakatos Ferenc Marcel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3645155" y="1932214"/>
            <a:ext cx="1623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Fejlesztő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087262" y="2222500"/>
            <a:ext cx="2113643" cy="725714"/>
          </a:xfrm>
          <a:custGeom>
            <a:avLst/>
            <a:gdLst/>
            <a:ahLst/>
            <a:cxnLst/>
            <a:rect l="l" t="t" r="r" b="b"/>
            <a:pathLst>
              <a:path w="2113643" h="725714">
                <a:moveTo>
                  <a:pt x="0" y="0"/>
                </a:moveTo>
                <a:lnTo>
                  <a:pt x="2041071" y="0"/>
                </a:lnTo>
                <a:cubicBezTo>
                  <a:pt x="2081152" y="0"/>
                  <a:pt x="2113643" y="32491"/>
                  <a:pt x="2113643" y="72571"/>
                </a:cubicBezTo>
                <a:lnTo>
                  <a:pt x="2113643" y="653143"/>
                </a:lnTo>
                <a:cubicBezTo>
                  <a:pt x="2113643" y="693223"/>
                  <a:pt x="2081152" y="725714"/>
                  <a:pt x="2041071" y="725714"/>
                </a:cubicBez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3087262" y="2222500"/>
            <a:ext cx="36286" cy="725714"/>
          </a:xfrm>
          <a:custGeom>
            <a:avLst/>
            <a:gdLst/>
            <a:ahLst/>
            <a:cxnLst/>
            <a:rect l="l" t="t" r="r" b="b"/>
            <a:pathLst>
              <a:path w="36286" h="725714">
                <a:moveTo>
                  <a:pt x="0" y="0"/>
                </a:moveTo>
                <a:lnTo>
                  <a:pt x="36286" y="0"/>
                </a:lnTo>
                <a:lnTo>
                  <a:pt x="36286" y="725714"/>
                </a:ln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3" name="Text 31"/>
          <p:cNvSpPr/>
          <p:nvPr/>
        </p:nvSpPr>
        <p:spPr>
          <a:xfrm>
            <a:off x="3177977" y="2295071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Főbb Feladatok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177977" y="2512786"/>
            <a:ext cx="2013857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logika, biztonsági megoldások, API végpontok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087262" y="3020786"/>
            <a:ext cx="2113643" cy="544286"/>
          </a:xfrm>
          <a:custGeom>
            <a:avLst/>
            <a:gdLst/>
            <a:ahLst/>
            <a:cxnLst/>
            <a:rect l="l" t="t" r="r" b="b"/>
            <a:pathLst>
              <a:path w="2113643" h="544286">
                <a:moveTo>
                  <a:pt x="0" y="0"/>
                </a:moveTo>
                <a:lnTo>
                  <a:pt x="2041073" y="0"/>
                </a:lnTo>
                <a:cubicBezTo>
                  <a:pt x="2081152" y="0"/>
                  <a:pt x="2113643" y="32491"/>
                  <a:pt x="2113643" y="72570"/>
                </a:cubicBezTo>
                <a:lnTo>
                  <a:pt x="2113643" y="471716"/>
                </a:lnTo>
                <a:cubicBezTo>
                  <a:pt x="2113643" y="511795"/>
                  <a:pt x="2081152" y="544286"/>
                  <a:pt x="2041073" y="544286"/>
                </a:cubicBez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3087262" y="3020786"/>
            <a:ext cx="36286" cy="544286"/>
          </a:xfrm>
          <a:custGeom>
            <a:avLst/>
            <a:gdLst/>
            <a:ahLst/>
            <a:cxnLst/>
            <a:rect l="l" t="t" r="r" b="b"/>
            <a:pathLst>
              <a:path w="36286" h="544286">
                <a:moveTo>
                  <a:pt x="0" y="0"/>
                </a:moveTo>
                <a:lnTo>
                  <a:pt x="36286" y="0"/>
                </a:lnTo>
                <a:lnTo>
                  <a:pt x="36286" y="544286"/>
                </a:ln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7" name="Text 35"/>
          <p:cNvSpPr/>
          <p:nvPr/>
        </p:nvSpPr>
        <p:spPr>
          <a:xfrm>
            <a:off x="3177977" y="3093357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Technológiák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177977" y="3311071"/>
            <a:ext cx="326571" cy="181429"/>
          </a:xfrm>
          <a:custGeom>
            <a:avLst/>
            <a:gdLst/>
            <a:ahLst/>
            <a:cxnLst/>
            <a:rect l="l" t="t" r="r" b="b"/>
            <a:pathLst>
              <a:path w="326571" h="181429">
                <a:moveTo>
                  <a:pt x="36286" y="0"/>
                </a:moveTo>
                <a:lnTo>
                  <a:pt x="290286" y="0"/>
                </a:lnTo>
                <a:cubicBezTo>
                  <a:pt x="310326" y="0"/>
                  <a:pt x="326571" y="16246"/>
                  <a:pt x="326571" y="36286"/>
                </a:cubicBezTo>
                <a:lnTo>
                  <a:pt x="326571" y="145143"/>
                </a:lnTo>
                <a:cubicBezTo>
                  <a:pt x="326571" y="165183"/>
                  <a:pt x="310326" y="181429"/>
                  <a:pt x="290286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3177977" y="3311071"/>
            <a:ext cx="381000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542960" y="3311071"/>
            <a:ext cx="426357" cy="181429"/>
          </a:xfrm>
          <a:custGeom>
            <a:avLst/>
            <a:gdLst/>
            <a:ahLst/>
            <a:cxnLst/>
            <a:rect l="l" t="t" r="r" b="b"/>
            <a:pathLst>
              <a:path w="426357" h="181429">
                <a:moveTo>
                  <a:pt x="36286" y="0"/>
                </a:moveTo>
                <a:lnTo>
                  <a:pt x="390071" y="0"/>
                </a:lnTo>
                <a:cubicBezTo>
                  <a:pt x="410111" y="0"/>
                  <a:pt x="426357" y="16246"/>
                  <a:pt x="426357" y="36286"/>
                </a:cubicBezTo>
                <a:lnTo>
                  <a:pt x="426357" y="145143"/>
                </a:lnTo>
                <a:cubicBezTo>
                  <a:pt x="426357" y="165183"/>
                  <a:pt x="410111" y="181429"/>
                  <a:pt x="390071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3542960" y="3311071"/>
            <a:ext cx="480786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bcrypt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009571" y="3311071"/>
            <a:ext cx="444500" cy="181429"/>
          </a:xfrm>
          <a:custGeom>
            <a:avLst/>
            <a:gdLst/>
            <a:ahLst/>
            <a:cxnLst/>
            <a:rect l="l" t="t" r="r" b="b"/>
            <a:pathLst>
              <a:path w="444500" h="181429">
                <a:moveTo>
                  <a:pt x="36286" y="0"/>
                </a:moveTo>
                <a:lnTo>
                  <a:pt x="408214" y="0"/>
                </a:lnTo>
                <a:cubicBezTo>
                  <a:pt x="428254" y="0"/>
                  <a:pt x="444500" y="16246"/>
                  <a:pt x="444500" y="36286"/>
                </a:cubicBezTo>
                <a:lnTo>
                  <a:pt x="444500" y="145143"/>
                </a:lnTo>
                <a:cubicBezTo>
                  <a:pt x="444500" y="165183"/>
                  <a:pt x="428254" y="181429"/>
                  <a:pt x="408214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003B57">
              <a:alpha val="3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4009571" y="3311071"/>
            <a:ext cx="498929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7FB6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SQLite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069119" y="3678464"/>
            <a:ext cx="2131786" cy="9071"/>
          </a:xfrm>
          <a:custGeom>
            <a:avLst/>
            <a:gdLst/>
            <a:ahLst/>
            <a:cxnLst/>
            <a:rect l="l" t="t" r="r" b="b"/>
            <a:pathLst>
              <a:path w="2131786" h="9071">
                <a:moveTo>
                  <a:pt x="0" y="0"/>
                </a:moveTo>
                <a:lnTo>
                  <a:pt x="2131786" y="0"/>
                </a:lnTo>
                <a:lnTo>
                  <a:pt x="2131786" y="9071"/>
                </a:lnTo>
                <a:lnTo>
                  <a:pt x="0" y="9071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3069119" y="3791857"/>
            <a:ext cx="498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GitHub: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549463" y="3791857"/>
            <a:ext cx="7166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@susushitb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471489" y="1274536"/>
            <a:ext cx="2431143" cy="2848429"/>
          </a:xfrm>
          <a:custGeom>
            <a:avLst/>
            <a:gdLst/>
            <a:ahLst/>
            <a:cxnLst/>
            <a:rect l="l" t="t" r="r" b="b"/>
            <a:pathLst>
              <a:path w="2431143" h="2848429">
                <a:moveTo>
                  <a:pt x="108867" y="0"/>
                </a:moveTo>
                <a:lnTo>
                  <a:pt x="2322276" y="0"/>
                </a:lnTo>
                <a:cubicBezTo>
                  <a:pt x="2382402" y="0"/>
                  <a:pt x="2431143" y="48741"/>
                  <a:pt x="2431143" y="108867"/>
                </a:cubicBezTo>
                <a:lnTo>
                  <a:pt x="2431143" y="2739562"/>
                </a:lnTo>
                <a:cubicBezTo>
                  <a:pt x="2431143" y="2799687"/>
                  <a:pt x="2382402" y="2848429"/>
                  <a:pt x="2322276" y="2848429"/>
                </a:cubicBezTo>
                <a:lnTo>
                  <a:pt x="108867" y="2848429"/>
                </a:lnTo>
                <a:cubicBezTo>
                  <a:pt x="48741" y="2848429"/>
                  <a:pt x="0" y="2799687"/>
                  <a:pt x="0" y="2739562"/>
                </a:cubicBezTo>
                <a:lnTo>
                  <a:pt x="0" y="108867"/>
                </a:lnTo>
                <a:cubicBezTo>
                  <a:pt x="0" y="48781"/>
                  <a:pt x="48781" y="0"/>
                  <a:pt x="10886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5621167" y="142421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8859" y="0"/>
                </a:moveTo>
                <a:lnTo>
                  <a:pt x="399141" y="0"/>
                </a:lnTo>
                <a:cubicBezTo>
                  <a:pt x="459222" y="0"/>
                  <a:pt x="508000" y="48778"/>
                  <a:pt x="508000" y="108859"/>
                </a:cubicBezTo>
                <a:lnTo>
                  <a:pt x="508000" y="399141"/>
                </a:lnTo>
                <a:cubicBezTo>
                  <a:pt x="508000" y="459222"/>
                  <a:pt x="459222" y="508000"/>
                  <a:pt x="399141" y="508000"/>
                </a:cubicBezTo>
                <a:lnTo>
                  <a:pt x="108859" y="508000"/>
                </a:lnTo>
                <a:cubicBezTo>
                  <a:pt x="48778" y="508000"/>
                  <a:pt x="0" y="459222"/>
                  <a:pt x="0" y="399141"/>
                </a:cubicBezTo>
                <a:lnTo>
                  <a:pt x="0" y="108859"/>
                </a:lnTo>
                <a:cubicBezTo>
                  <a:pt x="0" y="48778"/>
                  <a:pt x="48778" y="0"/>
                  <a:pt x="108859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49" name="Shape 47"/>
          <p:cNvSpPr/>
          <p:nvPr/>
        </p:nvSpPr>
        <p:spPr>
          <a:xfrm>
            <a:off x="5779917" y="1569357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95250" y="105455"/>
                </a:moveTo>
                <a:cubicBezTo>
                  <a:pt x="123412" y="105455"/>
                  <a:pt x="146277" y="82591"/>
                  <a:pt x="146277" y="54429"/>
                </a:cubicBezTo>
                <a:cubicBezTo>
                  <a:pt x="146277" y="26266"/>
                  <a:pt x="123412" y="3402"/>
                  <a:pt x="95250" y="3402"/>
                </a:cubicBezTo>
                <a:cubicBezTo>
                  <a:pt x="67088" y="3402"/>
                  <a:pt x="44223" y="26266"/>
                  <a:pt x="44223" y="54429"/>
                </a:cubicBezTo>
                <a:cubicBezTo>
                  <a:pt x="44223" y="82591"/>
                  <a:pt x="67088" y="105455"/>
                  <a:pt x="95250" y="105455"/>
                </a:cubicBezTo>
                <a:close/>
                <a:moveTo>
                  <a:pt x="82621" y="129268"/>
                </a:moveTo>
                <a:cubicBezTo>
                  <a:pt x="40736" y="129268"/>
                  <a:pt x="6804" y="163201"/>
                  <a:pt x="6804" y="205085"/>
                </a:cubicBezTo>
                <a:cubicBezTo>
                  <a:pt x="6804" y="212059"/>
                  <a:pt x="12459" y="217714"/>
                  <a:pt x="19433" y="217714"/>
                </a:cubicBezTo>
                <a:lnTo>
                  <a:pt x="171067" y="217714"/>
                </a:lnTo>
                <a:cubicBezTo>
                  <a:pt x="178041" y="217714"/>
                  <a:pt x="183696" y="212059"/>
                  <a:pt x="183696" y="205085"/>
                </a:cubicBezTo>
                <a:cubicBezTo>
                  <a:pt x="183696" y="163201"/>
                  <a:pt x="149764" y="129268"/>
                  <a:pt x="107879" y="129268"/>
                </a:cubicBezTo>
                <a:lnTo>
                  <a:pt x="82621" y="129268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0" name="Text 48"/>
          <p:cNvSpPr/>
          <p:nvPr/>
        </p:nvSpPr>
        <p:spPr>
          <a:xfrm>
            <a:off x="6238025" y="1460500"/>
            <a:ext cx="1306286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Turkovics Gergö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238025" y="1714500"/>
            <a:ext cx="12881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Fejlesztő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639310" y="2041071"/>
            <a:ext cx="2113643" cy="725714"/>
          </a:xfrm>
          <a:custGeom>
            <a:avLst/>
            <a:gdLst/>
            <a:ahLst/>
            <a:cxnLst/>
            <a:rect l="l" t="t" r="r" b="b"/>
            <a:pathLst>
              <a:path w="2113643" h="725714">
                <a:moveTo>
                  <a:pt x="0" y="0"/>
                </a:moveTo>
                <a:lnTo>
                  <a:pt x="2041071" y="0"/>
                </a:lnTo>
                <a:cubicBezTo>
                  <a:pt x="2081152" y="0"/>
                  <a:pt x="2113643" y="32491"/>
                  <a:pt x="2113643" y="72571"/>
                </a:cubicBezTo>
                <a:lnTo>
                  <a:pt x="2113643" y="653143"/>
                </a:lnTo>
                <a:cubicBezTo>
                  <a:pt x="2113643" y="693223"/>
                  <a:pt x="2081152" y="725714"/>
                  <a:pt x="2041071" y="725714"/>
                </a:cubicBez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5639310" y="2041071"/>
            <a:ext cx="36286" cy="725714"/>
          </a:xfrm>
          <a:custGeom>
            <a:avLst/>
            <a:gdLst/>
            <a:ahLst/>
            <a:cxnLst/>
            <a:rect l="l" t="t" r="r" b="b"/>
            <a:pathLst>
              <a:path w="36286" h="725714">
                <a:moveTo>
                  <a:pt x="0" y="0"/>
                </a:moveTo>
                <a:lnTo>
                  <a:pt x="36286" y="0"/>
                </a:lnTo>
                <a:lnTo>
                  <a:pt x="36286" y="725714"/>
                </a:ln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4" name="Text 52"/>
          <p:cNvSpPr/>
          <p:nvPr/>
        </p:nvSpPr>
        <p:spPr>
          <a:xfrm>
            <a:off x="5730025" y="2113643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Főbb Feladatok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730025" y="2331357"/>
            <a:ext cx="2013857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fejlesztés, UI/UX tervezés, komponensek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5639310" y="2839357"/>
            <a:ext cx="2113643" cy="544286"/>
          </a:xfrm>
          <a:custGeom>
            <a:avLst/>
            <a:gdLst/>
            <a:ahLst/>
            <a:cxnLst/>
            <a:rect l="l" t="t" r="r" b="b"/>
            <a:pathLst>
              <a:path w="2113643" h="544286">
                <a:moveTo>
                  <a:pt x="0" y="0"/>
                </a:moveTo>
                <a:lnTo>
                  <a:pt x="2041073" y="0"/>
                </a:lnTo>
                <a:cubicBezTo>
                  <a:pt x="2081152" y="0"/>
                  <a:pt x="2113643" y="32491"/>
                  <a:pt x="2113643" y="72570"/>
                </a:cubicBezTo>
                <a:lnTo>
                  <a:pt x="2113643" y="471716"/>
                </a:lnTo>
                <a:cubicBezTo>
                  <a:pt x="2113643" y="511795"/>
                  <a:pt x="2081152" y="544286"/>
                  <a:pt x="2041073" y="544286"/>
                </a:cubicBez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5639310" y="2839357"/>
            <a:ext cx="36286" cy="544286"/>
          </a:xfrm>
          <a:custGeom>
            <a:avLst/>
            <a:gdLst/>
            <a:ahLst/>
            <a:cxnLst/>
            <a:rect l="l" t="t" r="r" b="b"/>
            <a:pathLst>
              <a:path w="36286" h="544286">
                <a:moveTo>
                  <a:pt x="0" y="0"/>
                </a:moveTo>
                <a:lnTo>
                  <a:pt x="36286" y="0"/>
                </a:lnTo>
                <a:lnTo>
                  <a:pt x="36286" y="544286"/>
                </a:ln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8" name="Text 56"/>
          <p:cNvSpPr/>
          <p:nvPr/>
        </p:nvSpPr>
        <p:spPr>
          <a:xfrm>
            <a:off x="5730025" y="2911929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Technológiák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5730025" y="3129643"/>
            <a:ext cx="408214" cy="181429"/>
          </a:xfrm>
          <a:custGeom>
            <a:avLst/>
            <a:gdLst/>
            <a:ahLst/>
            <a:cxnLst/>
            <a:rect l="l" t="t" r="r" b="b"/>
            <a:pathLst>
              <a:path w="408214" h="181429">
                <a:moveTo>
                  <a:pt x="36286" y="0"/>
                </a:moveTo>
                <a:lnTo>
                  <a:pt x="371929" y="0"/>
                </a:lnTo>
                <a:cubicBezTo>
                  <a:pt x="391969" y="0"/>
                  <a:pt x="408214" y="16246"/>
                  <a:pt x="408214" y="36286"/>
                </a:cubicBezTo>
                <a:lnTo>
                  <a:pt x="408214" y="145143"/>
                </a:lnTo>
                <a:cubicBezTo>
                  <a:pt x="408214" y="165183"/>
                  <a:pt x="391969" y="181429"/>
                  <a:pt x="371929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42B883">
              <a:alpha val="20000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5730025" y="3129643"/>
            <a:ext cx="462643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42B8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Vue.js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174383" y="3129643"/>
            <a:ext cx="353786" cy="181429"/>
          </a:xfrm>
          <a:custGeom>
            <a:avLst/>
            <a:gdLst/>
            <a:ahLst/>
            <a:cxnLst/>
            <a:rect l="l" t="t" r="r" b="b"/>
            <a:pathLst>
              <a:path w="353786" h="181429">
                <a:moveTo>
                  <a:pt x="36286" y="0"/>
                </a:moveTo>
                <a:lnTo>
                  <a:pt x="317500" y="0"/>
                </a:lnTo>
                <a:cubicBezTo>
                  <a:pt x="337540" y="0"/>
                  <a:pt x="353786" y="16246"/>
                  <a:pt x="353786" y="36286"/>
                </a:cubicBezTo>
                <a:lnTo>
                  <a:pt x="353786" y="145143"/>
                </a:lnTo>
                <a:cubicBezTo>
                  <a:pt x="353786" y="165183"/>
                  <a:pt x="337540" y="181429"/>
                  <a:pt x="317500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6174383" y="3129643"/>
            <a:ext cx="408214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Pinia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560769" y="3129643"/>
            <a:ext cx="571500" cy="181429"/>
          </a:xfrm>
          <a:custGeom>
            <a:avLst/>
            <a:gdLst/>
            <a:ahLst/>
            <a:cxnLst/>
            <a:rect l="l" t="t" r="r" b="b"/>
            <a:pathLst>
              <a:path w="571500" h="181429">
                <a:moveTo>
                  <a:pt x="36286" y="0"/>
                </a:moveTo>
                <a:lnTo>
                  <a:pt x="535214" y="0"/>
                </a:lnTo>
                <a:cubicBezTo>
                  <a:pt x="555254" y="0"/>
                  <a:pt x="571500" y="16246"/>
                  <a:pt x="571500" y="36286"/>
                </a:cubicBezTo>
                <a:lnTo>
                  <a:pt x="571500" y="145143"/>
                </a:lnTo>
                <a:cubicBezTo>
                  <a:pt x="571500" y="165183"/>
                  <a:pt x="555254" y="181429"/>
                  <a:pt x="535214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/>
        </p:spPr>
      </p:sp>
      <p:sp>
        <p:nvSpPr>
          <p:cNvPr id="64" name="Text 62"/>
          <p:cNvSpPr/>
          <p:nvPr/>
        </p:nvSpPr>
        <p:spPr>
          <a:xfrm>
            <a:off x="6560769" y="3129643"/>
            <a:ext cx="625929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2596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REST API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5621167" y="3678464"/>
            <a:ext cx="2131786" cy="9071"/>
          </a:xfrm>
          <a:custGeom>
            <a:avLst/>
            <a:gdLst/>
            <a:ahLst/>
            <a:cxnLst/>
            <a:rect l="l" t="t" r="r" b="b"/>
            <a:pathLst>
              <a:path w="2131786" h="9071">
                <a:moveTo>
                  <a:pt x="0" y="0"/>
                </a:moveTo>
                <a:lnTo>
                  <a:pt x="2131786" y="0"/>
                </a:lnTo>
                <a:lnTo>
                  <a:pt x="2131786" y="9071"/>
                </a:lnTo>
                <a:lnTo>
                  <a:pt x="0" y="9071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66" name="Text 64"/>
          <p:cNvSpPr/>
          <p:nvPr/>
        </p:nvSpPr>
        <p:spPr>
          <a:xfrm>
            <a:off x="5621167" y="3791857"/>
            <a:ext cx="498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GitHub: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7061257" y="3791857"/>
            <a:ext cx="7620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@IsekaiLord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367393" y="4240893"/>
            <a:ext cx="7538357" cy="1369786"/>
          </a:xfrm>
          <a:custGeom>
            <a:avLst/>
            <a:gdLst/>
            <a:ahLst/>
            <a:cxnLst/>
            <a:rect l="l" t="t" r="r" b="b"/>
            <a:pathLst>
              <a:path w="7538357" h="1369786">
                <a:moveTo>
                  <a:pt x="108857" y="0"/>
                </a:moveTo>
                <a:lnTo>
                  <a:pt x="7429500" y="0"/>
                </a:lnTo>
                <a:cubicBezTo>
                  <a:pt x="7489620" y="0"/>
                  <a:pt x="7538357" y="48737"/>
                  <a:pt x="7538357" y="108857"/>
                </a:cubicBezTo>
                <a:lnTo>
                  <a:pt x="7538357" y="1260929"/>
                </a:lnTo>
                <a:cubicBezTo>
                  <a:pt x="7538357" y="1321049"/>
                  <a:pt x="7489620" y="1369786"/>
                  <a:pt x="7429500" y="1369786"/>
                </a:cubicBezTo>
                <a:lnTo>
                  <a:pt x="108857" y="1369786"/>
                </a:lnTo>
                <a:cubicBezTo>
                  <a:pt x="48737" y="1369786"/>
                  <a:pt x="0" y="1321049"/>
                  <a:pt x="0" y="1260929"/>
                </a:cubicBezTo>
                <a:lnTo>
                  <a:pt x="0" y="108857"/>
                </a:lnTo>
                <a:cubicBezTo>
                  <a:pt x="0" y="48737"/>
                  <a:pt x="48737" y="0"/>
                  <a:pt x="108857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9" name="Shape 67"/>
          <p:cNvSpPr/>
          <p:nvPr/>
        </p:nvSpPr>
        <p:spPr>
          <a:xfrm>
            <a:off x="517071" y="4426857"/>
            <a:ext cx="226786" cy="181429"/>
          </a:xfrm>
          <a:custGeom>
            <a:avLst/>
            <a:gdLst/>
            <a:ahLst/>
            <a:cxnLst/>
            <a:rect l="l" t="t" r="r" b="b"/>
            <a:pathLst>
              <a:path w="226786" h="181429">
                <a:moveTo>
                  <a:pt x="113393" y="79375"/>
                </a:moveTo>
                <a:cubicBezTo>
                  <a:pt x="133732" y="79375"/>
                  <a:pt x="150246" y="62862"/>
                  <a:pt x="150246" y="42522"/>
                </a:cubicBezTo>
                <a:cubicBezTo>
                  <a:pt x="150246" y="22183"/>
                  <a:pt x="133732" y="5670"/>
                  <a:pt x="113393" y="5670"/>
                </a:cubicBezTo>
                <a:cubicBezTo>
                  <a:pt x="93053" y="5670"/>
                  <a:pt x="76540" y="22183"/>
                  <a:pt x="76540" y="42522"/>
                </a:cubicBezTo>
                <a:cubicBezTo>
                  <a:pt x="76540" y="62862"/>
                  <a:pt x="93053" y="79375"/>
                  <a:pt x="113393" y="79375"/>
                </a:cubicBezTo>
                <a:close/>
                <a:moveTo>
                  <a:pt x="34018" y="82210"/>
                </a:moveTo>
                <a:cubicBezTo>
                  <a:pt x="48099" y="82210"/>
                  <a:pt x="59531" y="70778"/>
                  <a:pt x="59531" y="56696"/>
                </a:cubicBezTo>
                <a:cubicBezTo>
                  <a:pt x="59531" y="42615"/>
                  <a:pt x="48099" y="31183"/>
                  <a:pt x="34018" y="31183"/>
                </a:cubicBezTo>
                <a:cubicBezTo>
                  <a:pt x="19937" y="31183"/>
                  <a:pt x="8504" y="42615"/>
                  <a:pt x="8504" y="56696"/>
                </a:cubicBezTo>
                <a:cubicBezTo>
                  <a:pt x="8504" y="70778"/>
                  <a:pt x="19937" y="82210"/>
                  <a:pt x="34018" y="82210"/>
                </a:cubicBezTo>
                <a:close/>
                <a:moveTo>
                  <a:pt x="0" y="147411"/>
                </a:moveTo>
                <a:lnTo>
                  <a:pt x="0" y="158750"/>
                </a:lnTo>
                <a:cubicBezTo>
                  <a:pt x="0" y="165022"/>
                  <a:pt x="5067" y="170089"/>
                  <a:pt x="11339" y="170089"/>
                </a:cubicBezTo>
                <a:lnTo>
                  <a:pt x="42062" y="170089"/>
                </a:lnTo>
                <a:cubicBezTo>
                  <a:pt x="40538" y="166617"/>
                  <a:pt x="39688" y="162790"/>
                  <a:pt x="39688" y="158750"/>
                </a:cubicBezTo>
                <a:lnTo>
                  <a:pt x="39688" y="153080"/>
                </a:lnTo>
                <a:cubicBezTo>
                  <a:pt x="39688" y="134229"/>
                  <a:pt x="46775" y="117007"/>
                  <a:pt x="58433" y="103967"/>
                </a:cubicBezTo>
                <a:cubicBezTo>
                  <a:pt x="54287" y="102727"/>
                  <a:pt x="49893" y="102054"/>
                  <a:pt x="45357" y="102054"/>
                </a:cubicBezTo>
                <a:cubicBezTo>
                  <a:pt x="20304" y="102054"/>
                  <a:pt x="0" y="122358"/>
                  <a:pt x="0" y="147411"/>
                </a:cubicBezTo>
                <a:close/>
                <a:moveTo>
                  <a:pt x="218281" y="56696"/>
                </a:moveTo>
                <a:cubicBezTo>
                  <a:pt x="218281" y="42615"/>
                  <a:pt x="206849" y="31183"/>
                  <a:pt x="192768" y="31183"/>
                </a:cubicBezTo>
                <a:cubicBezTo>
                  <a:pt x="178687" y="31183"/>
                  <a:pt x="167254" y="42615"/>
                  <a:pt x="167254" y="56696"/>
                </a:cubicBezTo>
                <a:cubicBezTo>
                  <a:pt x="167254" y="70778"/>
                  <a:pt x="178687" y="82210"/>
                  <a:pt x="192768" y="82210"/>
                </a:cubicBezTo>
                <a:cubicBezTo>
                  <a:pt x="206849" y="82210"/>
                  <a:pt x="218281" y="70778"/>
                  <a:pt x="218281" y="56696"/>
                </a:cubicBezTo>
                <a:close/>
                <a:moveTo>
                  <a:pt x="56696" y="153080"/>
                </a:moveTo>
                <a:lnTo>
                  <a:pt x="56696" y="158750"/>
                </a:lnTo>
                <a:cubicBezTo>
                  <a:pt x="56696" y="165022"/>
                  <a:pt x="61764" y="170089"/>
                  <a:pt x="68036" y="170089"/>
                </a:cubicBezTo>
                <a:lnTo>
                  <a:pt x="123598" y="170089"/>
                </a:lnTo>
                <a:cubicBezTo>
                  <a:pt x="121082" y="162435"/>
                  <a:pt x="121366" y="154356"/>
                  <a:pt x="127390" y="147411"/>
                </a:cubicBezTo>
                <a:cubicBezTo>
                  <a:pt x="122429" y="141670"/>
                  <a:pt x="120126" y="133343"/>
                  <a:pt x="123350" y="124980"/>
                </a:cubicBezTo>
                <a:cubicBezTo>
                  <a:pt x="125689" y="118921"/>
                  <a:pt x="128984" y="113251"/>
                  <a:pt x="133059" y="108219"/>
                </a:cubicBezTo>
                <a:cubicBezTo>
                  <a:pt x="134973" y="105881"/>
                  <a:pt x="137170" y="104073"/>
                  <a:pt x="139544" y="102762"/>
                </a:cubicBezTo>
                <a:cubicBezTo>
                  <a:pt x="131713" y="98687"/>
                  <a:pt x="122819" y="96384"/>
                  <a:pt x="113393" y="96384"/>
                </a:cubicBezTo>
                <a:cubicBezTo>
                  <a:pt x="82068" y="96384"/>
                  <a:pt x="56696" y="121756"/>
                  <a:pt x="56696" y="153080"/>
                </a:cubicBezTo>
                <a:close/>
                <a:moveTo>
                  <a:pt x="221329" y="137453"/>
                </a:moveTo>
                <a:cubicBezTo>
                  <a:pt x="223561" y="136178"/>
                  <a:pt x="224695" y="133520"/>
                  <a:pt x="223738" y="131075"/>
                </a:cubicBezTo>
                <a:cubicBezTo>
                  <a:pt x="222037" y="126681"/>
                  <a:pt x="219663" y="122535"/>
                  <a:pt x="216687" y="118885"/>
                </a:cubicBezTo>
                <a:cubicBezTo>
                  <a:pt x="215057" y="116866"/>
                  <a:pt x="212186" y="116511"/>
                  <a:pt x="209954" y="117822"/>
                </a:cubicBezTo>
                <a:cubicBezTo>
                  <a:pt x="202229" y="122287"/>
                  <a:pt x="192732" y="116830"/>
                  <a:pt x="192732" y="107865"/>
                </a:cubicBezTo>
                <a:cubicBezTo>
                  <a:pt x="192732" y="105278"/>
                  <a:pt x="190996" y="102975"/>
                  <a:pt x="188445" y="102585"/>
                </a:cubicBezTo>
                <a:cubicBezTo>
                  <a:pt x="183874" y="101876"/>
                  <a:pt x="178948" y="101876"/>
                  <a:pt x="174377" y="102585"/>
                </a:cubicBezTo>
                <a:cubicBezTo>
                  <a:pt x="171826" y="102975"/>
                  <a:pt x="170089" y="105278"/>
                  <a:pt x="170089" y="107865"/>
                </a:cubicBezTo>
                <a:cubicBezTo>
                  <a:pt x="170089" y="116795"/>
                  <a:pt x="160593" y="122287"/>
                  <a:pt x="152868" y="117822"/>
                </a:cubicBezTo>
                <a:cubicBezTo>
                  <a:pt x="150635" y="116547"/>
                  <a:pt x="147765" y="116901"/>
                  <a:pt x="146135" y="118885"/>
                </a:cubicBezTo>
                <a:cubicBezTo>
                  <a:pt x="143158" y="122535"/>
                  <a:pt x="140784" y="126681"/>
                  <a:pt x="139083" y="131075"/>
                </a:cubicBezTo>
                <a:cubicBezTo>
                  <a:pt x="138162" y="133485"/>
                  <a:pt x="139261" y="136142"/>
                  <a:pt x="141493" y="137418"/>
                </a:cubicBezTo>
                <a:cubicBezTo>
                  <a:pt x="149253" y="141883"/>
                  <a:pt x="149253" y="152832"/>
                  <a:pt x="141493" y="157333"/>
                </a:cubicBezTo>
                <a:cubicBezTo>
                  <a:pt x="139261" y="158608"/>
                  <a:pt x="138127" y="161266"/>
                  <a:pt x="139083" y="163676"/>
                </a:cubicBezTo>
                <a:cubicBezTo>
                  <a:pt x="140784" y="168069"/>
                  <a:pt x="143158" y="172215"/>
                  <a:pt x="146135" y="175865"/>
                </a:cubicBezTo>
                <a:cubicBezTo>
                  <a:pt x="147765" y="177885"/>
                  <a:pt x="150635" y="178239"/>
                  <a:pt x="152868" y="176928"/>
                </a:cubicBezTo>
                <a:cubicBezTo>
                  <a:pt x="160593" y="172463"/>
                  <a:pt x="170089" y="177956"/>
                  <a:pt x="170089" y="186886"/>
                </a:cubicBezTo>
                <a:cubicBezTo>
                  <a:pt x="170089" y="189472"/>
                  <a:pt x="171826" y="191776"/>
                  <a:pt x="174377" y="192165"/>
                </a:cubicBezTo>
                <a:cubicBezTo>
                  <a:pt x="178948" y="192874"/>
                  <a:pt x="183874" y="192874"/>
                  <a:pt x="188445" y="192165"/>
                </a:cubicBezTo>
                <a:cubicBezTo>
                  <a:pt x="190996" y="191776"/>
                  <a:pt x="192732" y="189472"/>
                  <a:pt x="192732" y="186886"/>
                </a:cubicBezTo>
                <a:cubicBezTo>
                  <a:pt x="192732" y="177956"/>
                  <a:pt x="202229" y="172463"/>
                  <a:pt x="209954" y="176928"/>
                </a:cubicBezTo>
                <a:cubicBezTo>
                  <a:pt x="212186" y="178204"/>
                  <a:pt x="215057" y="177850"/>
                  <a:pt x="216687" y="175865"/>
                </a:cubicBezTo>
                <a:cubicBezTo>
                  <a:pt x="219663" y="172215"/>
                  <a:pt x="222037" y="168069"/>
                  <a:pt x="223738" y="163676"/>
                </a:cubicBezTo>
                <a:cubicBezTo>
                  <a:pt x="224660" y="161266"/>
                  <a:pt x="223561" y="158608"/>
                  <a:pt x="221329" y="157333"/>
                </a:cubicBezTo>
                <a:cubicBezTo>
                  <a:pt x="213568" y="152868"/>
                  <a:pt x="213568" y="141918"/>
                  <a:pt x="221329" y="137418"/>
                </a:cubicBezTo>
                <a:close/>
                <a:moveTo>
                  <a:pt x="167254" y="147411"/>
                </a:moveTo>
                <a:cubicBezTo>
                  <a:pt x="167254" y="139588"/>
                  <a:pt x="173606" y="133237"/>
                  <a:pt x="181429" y="133237"/>
                </a:cubicBezTo>
                <a:cubicBezTo>
                  <a:pt x="189251" y="133237"/>
                  <a:pt x="195603" y="139588"/>
                  <a:pt x="195603" y="147411"/>
                </a:cubicBezTo>
                <a:cubicBezTo>
                  <a:pt x="195603" y="155234"/>
                  <a:pt x="189251" y="161585"/>
                  <a:pt x="181429" y="161585"/>
                </a:cubicBezTo>
                <a:cubicBezTo>
                  <a:pt x="173606" y="161585"/>
                  <a:pt x="167254" y="155234"/>
                  <a:pt x="167254" y="147411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0" name="Text 68"/>
          <p:cNvSpPr/>
          <p:nvPr/>
        </p:nvSpPr>
        <p:spPr>
          <a:xfrm>
            <a:off x="743857" y="4390571"/>
            <a:ext cx="7102929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Fejlesztési Módszertan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521607" y="4757964"/>
            <a:ext cx="1723571" cy="698500"/>
          </a:xfrm>
          <a:custGeom>
            <a:avLst/>
            <a:gdLst/>
            <a:ahLst/>
            <a:cxnLst/>
            <a:rect l="l" t="t" r="r" b="b"/>
            <a:pathLst>
              <a:path w="1723571" h="698500">
                <a:moveTo>
                  <a:pt x="72574" y="0"/>
                </a:moveTo>
                <a:lnTo>
                  <a:pt x="1650997" y="0"/>
                </a:lnTo>
                <a:cubicBezTo>
                  <a:pt x="1691079" y="0"/>
                  <a:pt x="1723571" y="32493"/>
                  <a:pt x="1723571" y="72574"/>
                </a:cubicBezTo>
                <a:lnTo>
                  <a:pt x="1723571" y="625926"/>
                </a:lnTo>
                <a:cubicBezTo>
                  <a:pt x="1723571" y="666007"/>
                  <a:pt x="1691079" y="698500"/>
                  <a:pt x="1650997" y="698500"/>
                </a:cubicBezTo>
                <a:lnTo>
                  <a:pt x="72574" y="698500"/>
                </a:lnTo>
                <a:cubicBezTo>
                  <a:pt x="32493" y="698500"/>
                  <a:pt x="0" y="666007"/>
                  <a:pt x="0" y="625926"/>
                </a:cubicBezTo>
                <a:lnTo>
                  <a:pt x="0" y="72574"/>
                </a:lnTo>
                <a:cubicBezTo>
                  <a:pt x="0" y="32519"/>
                  <a:pt x="32519" y="0"/>
                  <a:pt x="7257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72" name="Shape 70"/>
          <p:cNvSpPr/>
          <p:nvPr/>
        </p:nvSpPr>
        <p:spPr>
          <a:xfrm>
            <a:off x="1285875" y="4871357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186928" y="100395"/>
                </a:moveTo>
                <a:lnTo>
                  <a:pt x="103754" y="17222"/>
                </a:lnTo>
                <a:cubicBezTo>
                  <a:pt x="101458" y="14883"/>
                  <a:pt x="98312" y="13607"/>
                  <a:pt x="95080" y="13607"/>
                </a:cubicBezTo>
                <a:cubicBezTo>
                  <a:pt x="91848" y="13607"/>
                  <a:pt x="88702" y="14883"/>
                  <a:pt x="86405" y="17179"/>
                </a:cubicBezTo>
                <a:lnTo>
                  <a:pt x="69099" y="34443"/>
                </a:lnTo>
                <a:lnTo>
                  <a:pt x="90998" y="56342"/>
                </a:lnTo>
                <a:cubicBezTo>
                  <a:pt x="102521" y="52473"/>
                  <a:pt x="113407" y="63486"/>
                  <a:pt x="109452" y="74924"/>
                </a:cubicBezTo>
                <a:lnTo>
                  <a:pt x="130586" y="96058"/>
                </a:lnTo>
                <a:cubicBezTo>
                  <a:pt x="145129" y="91040"/>
                  <a:pt x="156610" y="109240"/>
                  <a:pt x="145681" y="120168"/>
                </a:cubicBezTo>
                <a:cubicBezTo>
                  <a:pt x="134413" y="131436"/>
                  <a:pt x="115831" y="118935"/>
                  <a:pt x="121869" y="104307"/>
                </a:cubicBezTo>
                <a:lnTo>
                  <a:pt x="102181" y="84619"/>
                </a:lnTo>
                <a:lnTo>
                  <a:pt x="102181" y="136454"/>
                </a:lnTo>
                <a:cubicBezTo>
                  <a:pt x="112939" y="141769"/>
                  <a:pt x="111664" y="154228"/>
                  <a:pt x="106051" y="159841"/>
                </a:cubicBezTo>
                <a:cubicBezTo>
                  <a:pt x="103329" y="162563"/>
                  <a:pt x="99587" y="164136"/>
                  <a:pt x="95718" y="164136"/>
                </a:cubicBezTo>
                <a:cubicBezTo>
                  <a:pt x="91848" y="164136"/>
                  <a:pt x="88149" y="162605"/>
                  <a:pt x="85385" y="159841"/>
                </a:cubicBezTo>
                <a:cubicBezTo>
                  <a:pt x="77901" y="152357"/>
                  <a:pt x="80665" y="139898"/>
                  <a:pt x="90147" y="136029"/>
                </a:cubicBezTo>
                <a:lnTo>
                  <a:pt x="90147" y="83726"/>
                </a:lnTo>
                <a:cubicBezTo>
                  <a:pt x="81303" y="80112"/>
                  <a:pt x="79687" y="70672"/>
                  <a:pt x="82238" y="64591"/>
                </a:cubicBezTo>
                <a:lnTo>
                  <a:pt x="60637" y="42948"/>
                </a:lnTo>
                <a:lnTo>
                  <a:pt x="3614" y="99970"/>
                </a:lnTo>
                <a:cubicBezTo>
                  <a:pt x="1276" y="102309"/>
                  <a:pt x="0" y="105413"/>
                  <a:pt x="0" y="108645"/>
                </a:cubicBezTo>
                <a:cubicBezTo>
                  <a:pt x="0" y="111876"/>
                  <a:pt x="1276" y="115023"/>
                  <a:pt x="3614" y="117319"/>
                </a:cubicBezTo>
                <a:lnTo>
                  <a:pt x="86788" y="200535"/>
                </a:lnTo>
                <a:cubicBezTo>
                  <a:pt x="89084" y="202831"/>
                  <a:pt x="92188" y="204107"/>
                  <a:pt x="95463" y="204107"/>
                </a:cubicBezTo>
                <a:cubicBezTo>
                  <a:pt x="98737" y="204107"/>
                  <a:pt x="101841" y="202831"/>
                  <a:pt x="104137" y="200535"/>
                </a:cubicBezTo>
                <a:lnTo>
                  <a:pt x="186928" y="117744"/>
                </a:lnTo>
                <a:cubicBezTo>
                  <a:pt x="189224" y="115448"/>
                  <a:pt x="190500" y="112301"/>
                  <a:pt x="190500" y="109070"/>
                </a:cubicBezTo>
                <a:cubicBezTo>
                  <a:pt x="190500" y="105838"/>
                  <a:pt x="189224" y="102691"/>
                  <a:pt x="186928" y="10039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3" name="Text 71"/>
          <p:cNvSpPr/>
          <p:nvPr/>
        </p:nvSpPr>
        <p:spPr>
          <a:xfrm>
            <a:off x="603250" y="5161643"/>
            <a:ext cx="15602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 Verziókezelés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2358571" y="4757964"/>
            <a:ext cx="1723571" cy="698500"/>
          </a:xfrm>
          <a:custGeom>
            <a:avLst/>
            <a:gdLst/>
            <a:ahLst/>
            <a:cxnLst/>
            <a:rect l="l" t="t" r="r" b="b"/>
            <a:pathLst>
              <a:path w="1723571" h="698500">
                <a:moveTo>
                  <a:pt x="72574" y="0"/>
                </a:moveTo>
                <a:lnTo>
                  <a:pt x="1650997" y="0"/>
                </a:lnTo>
                <a:cubicBezTo>
                  <a:pt x="1691079" y="0"/>
                  <a:pt x="1723571" y="32493"/>
                  <a:pt x="1723571" y="72574"/>
                </a:cubicBezTo>
                <a:lnTo>
                  <a:pt x="1723571" y="625926"/>
                </a:lnTo>
                <a:cubicBezTo>
                  <a:pt x="1723571" y="666007"/>
                  <a:pt x="1691079" y="698500"/>
                  <a:pt x="1650997" y="698500"/>
                </a:cubicBezTo>
                <a:lnTo>
                  <a:pt x="72574" y="698500"/>
                </a:lnTo>
                <a:cubicBezTo>
                  <a:pt x="32493" y="698500"/>
                  <a:pt x="0" y="666007"/>
                  <a:pt x="0" y="625926"/>
                </a:cubicBezTo>
                <a:lnTo>
                  <a:pt x="0" y="72574"/>
                </a:lnTo>
                <a:cubicBezTo>
                  <a:pt x="0" y="32519"/>
                  <a:pt x="32519" y="0"/>
                  <a:pt x="7257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75" name="Shape 73"/>
          <p:cNvSpPr/>
          <p:nvPr/>
        </p:nvSpPr>
        <p:spPr>
          <a:xfrm>
            <a:off x="3109232" y="4871357"/>
            <a:ext cx="217714" cy="217714"/>
          </a:xfrm>
          <a:custGeom>
            <a:avLst/>
            <a:gdLst/>
            <a:ahLst/>
            <a:cxnLst/>
            <a:rect l="l" t="t" r="r" b="b"/>
            <a:pathLst>
              <a:path w="217714" h="217714">
                <a:moveTo>
                  <a:pt x="73946" y="168984"/>
                </a:moveTo>
                <a:cubicBezTo>
                  <a:pt x="73946" y="169834"/>
                  <a:pt x="72968" y="170515"/>
                  <a:pt x="71735" y="170515"/>
                </a:cubicBezTo>
                <a:cubicBezTo>
                  <a:pt x="70332" y="170642"/>
                  <a:pt x="69354" y="169962"/>
                  <a:pt x="69354" y="168984"/>
                </a:cubicBezTo>
                <a:cubicBezTo>
                  <a:pt x="69354" y="168133"/>
                  <a:pt x="70332" y="167453"/>
                  <a:pt x="71565" y="167453"/>
                </a:cubicBezTo>
                <a:cubicBezTo>
                  <a:pt x="72841" y="167325"/>
                  <a:pt x="73946" y="168006"/>
                  <a:pt x="73946" y="168984"/>
                </a:cubicBezTo>
                <a:close/>
                <a:moveTo>
                  <a:pt x="60722" y="167070"/>
                </a:moveTo>
                <a:cubicBezTo>
                  <a:pt x="60424" y="167921"/>
                  <a:pt x="61275" y="168899"/>
                  <a:pt x="62550" y="169154"/>
                </a:cubicBezTo>
                <a:cubicBezTo>
                  <a:pt x="63656" y="169579"/>
                  <a:pt x="64932" y="169154"/>
                  <a:pt x="65187" y="168303"/>
                </a:cubicBezTo>
                <a:cubicBezTo>
                  <a:pt x="65442" y="167453"/>
                  <a:pt x="64634" y="166475"/>
                  <a:pt x="63358" y="166092"/>
                </a:cubicBezTo>
                <a:cubicBezTo>
                  <a:pt x="62253" y="165795"/>
                  <a:pt x="61020" y="166220"/>
                  <a:pt x="60722" y="167070"/>
                </a:cubicBezTo>
                <a:close/>
                <a:moveTo>
                  <a:pt x="79517" y="166347"/>
                </a:moveTo>
                <a:cubicBezTo>
                  <a:pt x="78284" y="166645"/>
                  <a:pt x="77433" y="167453"/>
                  <a:pt x="77561" y="168431"/>
                </a:cubicBezTo>
                <a:cubicBezTo>
                  <a:pt x="77688" y="169281"/>
                  <a:pt x="78794" y="169834"/>
                  <a:pt x="80070" y="169536"/>
                </a:cubicBezTo>
                <a:cubicBezTo>
                  <a:pt x="81303" y="169239"/>
                  <a:pt x="82153" y="168431"/>
                  <a:pt x="82026" y="167580"/>
                </a:cubicBezTo>
                <a:cubicBezTo>
                  <a:pt x="81898" y="166773"/>
                  <a:pt x="80750" y="166220"/>
                  <a:pt x="79517" y="166347"/>
                </a:cubicBezTo>
                <a:close/>
                <a:moveTo>
                  <a:pt x="107496" y="3402"/>
                </a:moveTo>
                <a:cubicBezTo>
                  <a:pt x="48518" y="3402"/>
                  <a:pt x="3402" y="48178"/>
                  <a:pt x="3402" y="107156"/>
                </a:cubicBezTo>
                <a:cubicBezTo>
                  <a:pt x="3402" y="154314"/>
                  <a:pt x="33082" y="194667"/>
                  <a:pt x="75477" y="208870"/>
                </a:cubicBezTo>
                <a:cubicBezTo>
                  <a:pt x="80920" y="209848"/>
                  <a:pt x="82833" y="206488"/>
                  <a:pt x="82833" y="203724"/>
                </a:cubicBezTo>
                <a:cubicBezTo>
                  <a:pt x="82833" y="201088"/>
                  <a:pt x="82706" y="186545"/>
                  <a:pt x="82706" y="177616"/>
                </a:cubicBezTo>
                <a:cubicBezTo>
                  <a:pt x="82706" y="177616"/>
                  <a:pt x="52940" y="183994"/>
                  <a:pt x="46690" y="164944"/>
                </a:cubicBezTo>
                <a:cubicBezTo>
                  <a:pt x="46690" y="164944"/>
                  <a:pt x="41842" y="152570"/>
                  <a:pt x="34868" y="149381"/>
                </a:cubicBezTo>
                <a:cubicBezTo>
                  <a:pt x="34868" y="149381"/>
                  <a:pt x="25131" y="142705"/>
                  <a:pt x="35549" y="142832"/>
                </a:cubicBezTo>
                <a:cubicBezTo>
                  <a:pt x="35549" y="142832"/>
                  <a:pt x="46137" y="143683"/>
                  <a:pt x="51962" y="153803"/>
                </a:cubicBezTo>
                <a:cubicBezTo>
                  <a:pt x="61275" y="170217"/>
                  <a:pt x="76880" y="165497"/>
                  <a:pt x="82961" y="162690"/>
                </a:cubicBezTo>
                <a:cubicBezTo>
                  <a:pt x="83939" y="155887"/>
                  <a:pt x="86703" y="151167"/>
                  <a:pt x="89765" y="148360"/>
                </a:cubicBezTo>
                <a:cubicBezTo>
                  <a:pt x="65995" y="145724"/>
                  <a:pt x="42012" y="142280"/>
                  <a:pt x="42012" y="101373"/>
                </a:cubicBezTo>
                <a:cubicBezTo>
                  <a:pt x="42012" y="89680"/>
                  <a:pt x="45244" y="83811"/>
                  <a:pt x="52047" y="76328"/>
                </a:cubicBezTo>
                <a:cubicBezTo>
                  <a:pt x="50942" y="73564"/>
                  <a:pt x="47327" y="62168"/>
                  <a:pt x="53153" y="47455"/>
                </a:cubicBezTo>
                <a:cubicBezTo>
                  <a:pt x="62040" y="44691"/>
                  <a:pt x="82493" y="58936"/>
                  <a:pt x="82493" y="58936"/>
                </a:cubicBezTo>
                <a:cubicBezTo>
                  <a:pt x="90998" y="56555"/>
                  <a:pt x="100140" y="55322"/>
                  <a:pt x="109197" y="55322"/>
                </a:cubicBezTo>
                <a:cubicBezTo>
                  <a:pt x="118255" y="55322"/>
                  <a:pt x="127397" y="56555"/>
                  <a:pt x="135901" y="58936"/>
                </a:cubicBezTo>
                <a:cubicBezTo>
                  <a:pt x="135901" y="58936"/>
                  <a:pt x="156355" y="44648"/>
                  <a:pt x="165242" y="47455"/>
                </a:cubicBezTo>
                <a:cubicBezTo>
                  <a:pt x="171067" y="62210"/>
                  <a:pt x="167453" y="73564"/>
                  <a:pt x="166347" y="76328"/>
                </a:cubicBezTo>
                <a:cubicBezTo>
                  <a:pt x="173151" y="83854"/>
                  <a:pt x="177318" y="89722"/>
                  <a:pt x="177318" y="101373"/>
                </a:cubicBezTo>
                <a:cubicBezTo>
                  <a:pt x="177318" y="142407"/>
                  <a:pt x="152272" y="145681"/>
                  <a:pt x="128502" y="148360"/>
                </a:cubicBezTo>
                <a:cubicBezTo>
                  <a:pt x="132415" y="151720"/>
                  <a:pt x="135731" y="158098"/>
                  <a:pt x="135731" y="168091"/>
                </a:cubicBezTo>
                <a:cubicBezTo>
                  <a:pt x="135731" y="182421"/>
                  <a:pt x="135604" y="200153"/>
                  <a:pt x="135604" y="203639"/>
                </a:cubicBezTo>
                <a:cubicBezTo>
                  <a:pt x="135604" y="206403"/>
                  <a:pt x="137560" y="209763"/>
                  <a:pt x="142960" y="208785"/>
                </a:cubicBezTo>
                <a:cubicBezTo>
                  <a:pt x="185482" y="194667"/>
                  <a:pt x="214313" y="154314"/>
                  <a:pt x="214313" y="107156"/>
                </a:cubicBezTo>
                <a:cubicBezTo>
                  <a:pt x="214313" y="48178"/>
                  <a:pt x="166475" y="3402"/>
                  <a:pt x="107496" y="3402"/>
                </a:cubicBezTo>
                <a:close/>
                <a:moveTo>
                  <a:pt x="44733" y="150061"/>
                </a:moveTo>
                <a:cubicBezTo>
                  <a:pt x="44181" y="150486"/>
                  <a:pt x="44308" y="151465"/>
                  <a:pt x="45031" y="152272"/>
                </a:cubicBezTo>
                <a:cubicBezTo>
                  <a:pt x="45711" y="152953"/>
                  <a:pt x="46690" y="153250"/>
                  <a:pt x="47242" y="152698"/>
                </a:cubicBezTo>
                <a:cubicBezTo>
                  <a:pt x="47795" y="152272"/>
                  <a:pt x="47668" y="151294"/>
                  <a:pt x="46945" y="150486"/>
                </a:cubicBezTo>
                <a:cubicBezTo>
                  <a:pt x="46264" y="149806"/>
                  <a:pt x="45286" y="149508"/>
                  <a:pt x="44733" y="150061"/>
                </a:cubicBezTo>
                <a:close/>
                <a:moveTo>
                  <a:pt x="40141" y="146617"/>
                </a:moveTo>
                <a:cubicBezTo>
                  <a:pt x="39843" y="147170"/>
                  <a:pt x="40269" y="147850"/>
                  <a:pt x="41119" y="148275"/>
                </a:cubicBezTo>
                <a:cubicBezTo>
                  <a:pt x="41799" y="148701"/>
                  <a:pt x="42650" y="148573"/>
                  <a:pt x="42948" y="147978"/>
                </a:cubicBezTo>
                <a:cubicBezTo>
                  <a:pt x="43245" y="147425"/>
                  <a:pt x="42820" y="146745"/>
                  <a:pt x="41970" y="146319"/>
                </a:cubicBezTo>
                <a:cubicBezTo>
                  <a:pt x="41119" y="146064"/>
                  <a:pt x="40439" y="146192"/>
                  <a:pt x="40141" y="146617"/>
                </a:cubicBezTo>
                <a:close/>
                <a:moveTo>
                  <a:pt x="53918" y="161755"/>
                </a:moveTo>
                <a:cubicBezTo>
                  <a:pt x="53238" y="162308"/>
                  <a:pt x="53493" y="163583"/>
                  <a:pt x="54471" y="164391"/>
                </a:cubicBezTo>
                <a:cubicBezTo>
                  <a:pt x="55449" y="165369"/>
                  <a:pt x="56682" y="165497"/>
                  <a:pt x="57235" y="164817"/>
                </a:cubicBezTo>
                <a:cubicBezTo>
                  <a:pt x="57788" y="164264"/>
                  <a:pt x="57533" y="162988"/>
                  <a:pt x="56682" y="162180"/>
                </a:cubicBezTo>
                <a:cubicBezTo>
                  <a:pt x="55747" y="161202"/>
                  <a:pt x="54471" y="161075"/>
                  <a:pt x="53918" y="161755"/>
                </a:cubicBezTo>
                <a:close/>
                <a:moveTo>
                  <a:pt x="49071" y="155504"/>
                </a:moveTo>
                <a:cubicBezTo>
                  <a:pt x="48390" y="155929"/>
                  <a:pt x="48390" y="157035"/>
                  <a:pt x="49071" y="158013"/>
                </a:cubicBezTo>
                <a:cubicBezTo>
                  <a:pt x="49751" y="158991"/>
                  <a:pt x="50899" y="159416"/>
                  <a:pt x="51452" y="158991"/>
                </a:cubicBezTo>
                <a:cubicBezTo>
                  <a:pt x="52132" y="158438"/>
                  <a:pt x="52132" y="157333"/>
                  <a:pt x="51452" y="156355"/>
                </a:cubicBezTo>
                <a:cubicBezTo>
                  <a:pt x="50857" y="155377"/>
                  <a:pt x="49751" y="154951"/>
                  <a:pt x="49071" y="15550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6" name="Text 74"/>
          <p:cNvSpPr/>
          <p:nvPr/>
        </p:nvSpPr>
        <p:spPr>
          <a:xfrm>
            <a:off x="2440214" y="5161643"/>
            <a:ext cx="15602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 Együttműködés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4195536" y="4757964"/>
            <a:ext cx="1723571" cy="698500"/>
          </a:xfrm>
          <a:custGeom>
            <a:avLst/>
            <a:gdLst/>
            <a:ahLst/>
            <a:cxnLst/>
            <a:rect l="l" t="t" r="r" b="b"/>
            <a:pathLst>
              <a:path w="1723571" h="698500">
                <a:moveTo>
                  <a:pt x="72574" y="0"/>
                </a:moveTo>
                <a:lnTo>
                  <a:pt x="1650997" y="0"/>
                </a:lnTo>
                <a:cubicBezTo>
                  <a:pt x="1691079" y="0"/>
                  <a:pt x="1723571" y="32493"/>
                  <a:pt x="1723571" y="72574"/>
                </a:cubicBezTo>
                <a:lnTo>
                  <a:pt x="1723571" y="625926"/>
                </a:lnTo>
                <a:cubicBezTo>
                  <a:pt x="1723571" y="666007"/>
                  <a:pt x="1691079" y="698500"/>
                  <a:pt x="1650997" y="698500"/>
                </a:cubicBezTo>
                <a:lnTo>
                  <a:pt x="72574" y="698500"/>
                </a:lnTo>
                <a:cubicBezTo>
                  <a:pt x="32493" y="698500"/>
                  <a:pt x="0" y="666007"/>
                  <a:pt x="0" y="625926"/>
                </a:cubicBezTo>
                <a:lnTo>
                  <a:pt x="0" y="72574"/>
                </a:lnTo>
                <a:cubicBezTo>
                  <a:pt x="0" y="32519"/>
                  <a:pt x="32519" y="0"/>
                  <a:pt x="7257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78" name="Shape 76"/>
          <p:cNvSpPr/>
          <p:nvPr/>
        </p:nvSpPr>
        <p:spPr>
          <a:xfrm>
            <a:off x="4946196" y="4871357"/>
            <a:ext cx="217714" cy="217714"/>
          </a:xfrm>
          <a:custGeom>
            <a:avLst/>
            <a:gdLst/>
            <a:ahLst/>
            <a:cxnLst/>
            <a:rect l="l" t="t" r="r" b="b"/>
            <a:pathLst>
              <a:path w="217714" h="217714">
                <a:moveTo>
                  <a:pt x="56895" y="15436"/>
                </a:moveTo>
                <a:cubicBezTo>
                  <a:pt x="61530" y="18667"/>
                  <a:pt x="62635" y="25046"/>
                  <a:pt x="59404" y="29638"/>
                </a:cubicBezTo>
                <a:lnTo>
                  <a:pt x="35591" y="63656"/>
                </a:lnTo>
                <a:cubicBezTo>
                  <a:pt x="33848" y="66122"/>
                  <a:pt x="31126" y="67696"/>
                  <a:pt x="28107" y="67951"/>
                </a:cubicBezTo>
                <a:cubicBezTo>
                  <a:pt x="25088" y="68206"/>
                  <a:pt x="22112" y="67185"/>
                  <a:pt x="19985" y="65059"/>
                </a:cubicBezTo>
                <a:lnTo>
                  <a:pt x="2977" y="48050"/>
                </a:lnTo>
                <a:cubicBezTo>
                  <a:pt x="-978" y="44053"/>
                  <a:pt x="-978" y="37590"/>
                  <a:pt x="2977" y="33593"/>
                </a:cubicBezTo>
                <a:cubicBezTo>
                  <a:pt x="6931" y="29596"/>
                  <a:pt x="13437" y="29638"/>
                  <a:pt x="17434" y="33593"/>
                </a:cubicBezTo>
                <a:lnTo>
                  <a:pt x="25854" y="42012"/>
                </a:lnTo>
                <a:lnTo>
                  <a:pt x="42692" y="17944"/>
                </a:lnTo>
                <a:cubicBezTo>
                  <a:pt x="45924" y="13309"/>
                  <a:pt x="52302" y="12204"/>
                  <a:pt x="56895" y="15436"/>
                </a:cubicBezTo>
                <a:close/>
                <a:moveTo>
                  <a:pt x="56895" y="83471"/>
                </a:moveTo>
                <a:cubicBezTo>
                  <a:pt x="61530" y="86703"/>
                  <a:pt x="62635" y="93081"/>
                  <a:pt x="59404" y="97674"/>
                </a:cubicBezTo>
                <a:lnTo>
                  <a:pt x="35591" y="131692"/>
                </a:lnTo>
                <a:cubicBezTo>
                  <a:pt x="33848" y="134158"/>
                  <a:pt x="31126" y="135731"/>
                  <a:pt x="28107" y="135986"/>
                </a:cubicBezTo>
                <a:cubicBezTo>
                  <a:pt x="25088" y="136242"/>
                  <a:pt x="22112" y="135221"/>
                  <a:pt x="19985" y="133095"/>
                </a:cubicBezTo>
                <a:lnTo>
                  <a:pt x="2977" y="116086"/>
                </a:lnTo>
                <a:cubicBezTo>
                  <a:pt x="-1021" y="112089"/>
                  <a:pt x="-1021" y="105625"/>
                  <a:pt x="2977" y="101671"/>
                </a:cubicBezTo>
                <a:cubicBezTo>
                  <a:pt x="6974" y="97716"/>
                  <a:pt x="13437" y="97674"/>
                  <a:pt x="17392" y="101671"/>
                </a:cubicBezTo>
                <a:lnTo>
                  <a:pt x="25811" y="110090"/>
                </a:lnTo>
                <a:lnTo>
                  <a:pt x="42650" y="86023"/>
                </a:lnTo>
                <a:cubicBezTo>
                  <a:pt x="45882" y="81388"/>
                  <a:pt x="52260" y="80282"/>
                  <a:pt x="56852" y="83514"/>
                </a:cubicBezTo>
                <a:close/>
                <a:moveTo>
                  <a:pt x="95250" y="40821"/>
                </a:moveTo>
                <a:cubicBezTo>
                  <a:pt x="95250" y="33295"/>
                  <a:pt x="101331" y="27214"/>
                  <a:pt x="108857" y="27214"/>
                </a:cubicBezTo>
                <a:lnTo>
                  <a:pt x="204107" y="27214"/>
                </a:lnTo>
                <a:cubicBezTo>
                  <a:pt x="211634" y="27214"/>
                  <a:pt x="217714" y="33295"/>
                  <a:pt x="217714" y="40821"/>
                </a:cubicBezTo>
                <a:cubicBezTo>
                  <a:pt x="217714" y="48348"/>
                  <a:pt x="211634" y="54429"/>
                  <a:pt x="204107" y="54429"/>
                </a:cubicBezTo>
                <a:lnTo>
                  <a:pt x="108857" y="54429"/>
                </a:lnTo>
                <a:cubicBezTo>
                  <a:pt x="101331" y="54429"/>
                  <a:pt x="95250" y="48348"/>
                  <a:pt x="95250" y="40821"/>
                </a:cubicBezTo>
                <a:close/>
                <a:moveTo>
                  <a:pt x="95250" y="108857"/>
                </a:moveTo>
                <a:cubicBezTo>
                  <a:pt x="95250" y="101331"/>
                  <a:pt x="101331" y="95250"/>
                  <a:pt x="108857" y="95250"/>
                </a:cubicBezTo>
                <a:lnTo>
                  <a:pt x="204107" y="95250"/>
                </a:lnTo>
                <a:cubicBezTo>
                  <a:pt x="211634" y="95250"/>
                  <a:pt x="217714" y="101331"/>
                  <a:pt x="217714" y="108857"/>
                </a:cubicBezTo>
                <a:cubicBezTo>
                  <a:pt x="217714" y="116384"/>
                  <a:pt x="211634" y="122464"/>
                  <a:pt x="204107" y="122464"/>
                </a:cubicBezTo>
                <a:lnTo>
                  <a:pt x="108857" y="122464"/>
                </a:lnTo>
                <a:cubicBezTo>
                  <a:pt x="101331" y="122464"/>
                  <a:pt x="95250" y="116384"/>
                  <a:pt x="95250" y="108857"/>
                </a:cubicBezTo>
                <a:close/>
                <a:moveTo>
                  <a:pt x="68036" y="176893"/>
                </a:moveTo>
                <a:cubicBezTo>
                  <a:pt x="68036" y="169366"/>
                  <a:pt x="74116" y="163286"/>
                  <a:pt x="81643" y="163286"/>
                </a:cubicBezTo>
                <a:lnTo>
                  <a:pt x="204107" y="163286"/>
                </a:lnTo>
                <a:cubicBezTo>
                  <a:pt x="211634" y="163286"/>
                  <a:pt x="217714" y="169366"/>
                  <a:pt x="217714" y="176893"/>
                </a:cubicBezTo>
                <a:cubicBezTo>
                  <a:pt x="217714" y="184419"/>
                  <a:pt x="211634" y="190500"/>
                  <a:pt x="204107" y="190500"/>
                </a:cubicBezTo>
                <a:lnTo>
                  <a:pt x="81643" y="190500"/>
                </a:lnTo>
                <a:cubicBezTo>
                  <a:pt x="74116" y="190500"/>
                  <a:pt x="68036" y="184419"/>
                  <a:pt x="68036" y="176893"/>
                </a:cubicBezTo>
                <a:close/>
                <a:moveTo>
                  <a:pt x="27214" y="159884"/>
                </a:moveTo>
                <a:cubicBezTo>
                  <a:pt x="36602" y="159884"/>
                  <a:pt x="44223" y="167505"/>
                  <a:pt x="44223" y="176893"/>
                </a:cubicBezTo>
                <a:cubicBezTo>
                  <a:pt x="44223" y="186280"/>
                  <a:pt x="36602" y="193902"/>
                  <a:pt x="27214" y="193902"/>
                </a:cubicBezTo>
                <a:cubicBezTo>
                  <a:pt x="17827" y="193902"/>
                  <a:pt x="10205" y="186280"/>
                  <a:pt x="10205" y="176893"/>
                </a:cubicBezTo>
                <a:cubicBezTo>
                  <a:pt x="10205" y="167505"/>
                  <a:pt x="17827" y="159884"/>
                  <a:pt x="27214" y="15988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9" name="Text 77"/>
          <p:cNvSpPr/>
          <p:nvPr/>
        </p:nvSpPr>
        <p:spPr>
          <a:xfrm>
            <a:off x="4277179" y="5161643"/>
            <a:ext cx="15602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Agilis Fejlesztés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6032500" y="4757964"/>
            <a:ext cx="1723571" cy="698500"/>
          </a:xfrm>
          <a:custGeom>
            <a:avLst/>
            <a:gdLst/>
            <a:ahLst/>
            <a:cxnLst/>
            <a:rect l="l" t="t" r="r" b="b"/>
            <a:pathLst>
              <a:path w="1723571" h="698500">
                <a:moveTo>
                  <a:pt x="72574" y="0"/>
                </a:moveTo>
                <a:lnTo>
                  <a:pt x="1650997" y="0"/>
                </a:lnTo>
                <a:cubicBezTo>
                  <a:pt x="1691079" y="0"/>
                  <a:pt x="1723571" y="32493"/>
                  <a:pt x="1723571" y="72574"/>
                </a:cubicBezTo>
                <a:lnTo>
                  <a:pt x="1723571" y="625926"/>
                </a:lnTo>
                <a:cubicBezTo>
                  <a:pt x="1723571" y="666007"/>
                  <a:pt x="1691079" y="698500"/>
                  <a:pt x="1650997" y="698500"/>
                </a:cubicBezTo>
                <a:lnTo>
                  <a:pt x="72574" y="698500"/>
                </a:lnTo>
                <a:cubicBezTo>
                  <a:pt x="32493" y="698500"/>
                  <a:pt x="0" y="666007"/>
                  <a:pt x="0" y="625926"/>
                </a:cubicBezTo>
                <a:lnTo>
                  <a:pt x="0" y="72574"/>
                </a:lnTo>
                <a:cubicBezTo>
                  <a:pt x="0" y="32519"/>
                  <a:pt x="32519" y="0"/>
                  <a:pt x="7257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81" name="Shape 79"/>
          <p:cNvSpPr/>
          <p:nvPr/>
        </p:nvSpPr>
        <p:spPr>
          <a:xfrm>
            <a:off x="6796768" y="4871357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34018" y="44223"/>
                </a:moveTo>
                <a:cubicBezTo>
                  <a:pt x="39650" y="44223"/>
                  <a:pt x="44223" y="39650"/>
                  <a:pt x="44223" y="34018"/>
                </a:cubicBezTo>
                <a:cubicBezTo>
                  <a:pt x="44223" y="28385"/>
                  <a:pt x="39650" y="23813"/>
                  <a:pt x="34018" y="23813"/>
                </a:cubicBezTo>
                <a:cubicBezTo>
                  <a:pt x="28385" y="23813"/>
                  <a:pt x="23813" y="28385"/>
                  <a:pt x="23813" y="34018"/>
                </a:cubicBezTo>
                <a:cubicBezTo>
                  <a:pt x="23813" y="39650"/>
                  <a:pt x="28385" y="44223"/>
                  <a:pt x="34018" y="44223"/>
                </a:cubicBezTo>
                <a:close/>
                <a:moveTo>
                  <a:pt x="68036" y="34018"/>
                </a:moveTo>
                <a:cubicBezTo>
                  <a:pt x="68036" y="47965"/>
                  <a:pt x="59659" y="59956"/>
                  <a:pt x="47625" y="65187"/>
                </a:cubicBezTo>
                <a:lnTo>
                  <a:pt x="47625" y="95250"/>
                </a:lnTo>
                <a:lnTo>
                  <a:pt x="122464" y="95250"/>
                </a:lnTo>
                <a:cubicBezTo>
                  <a:pt x="133733" y="95250"/>
                  <a:pt x="142875" y="86108"/>
                  <a:pt x="142875" y="74839"/>
                </a:cubicBezTo>
                <a:lnTo>
                  <a:pt x="142875" y="65187"/>
                </a:lnTo>
                <a:cubicBezTo>
                  <a:pt x="130841" y="59956"/>
                  <a:pt x="122464" y="47965"/>
                  <a:pt x="122464" y="34018"/>
                </a:cubicBezTo>
                <a:cubicBezTo>
                  <a:pt x="122464" y="15223"/>
                  <a:pt x="137687" y="0"/>
                  <a:pt x="156482" y="0"/>
                </a:cubicBezTo>
                <a:cubicBezTo>
                  <a:pt x="175277" y="0"/>
                  <a:pt x="190500" y="15223"/>
                  <a:pt x="190500" y="34018"/>
                </a:cubicBezTo>
                <a:cubicBezTo>
                  <a:pt x="190500" y="47965"/>
                  <a:pt x="182123" y="59956"/>
                  <a:pt x="170089" y="65187"/>
                </a:cubicBezTo>
                <a:lnTo>
                  <a:pt x="170089" y="74839"/>
                </a:lnTo>
                <a:cubicBezTo>
                  <a:pt x="170089" y="101161"/>
                  <a:pt x="148786" y="122464"/>
                  <a:pt x="122464" y="122464"/>
                </a:cubicBezTo>
                <a:lnTo>
                  <a:pt x="47625" y="122464"/>
                </a:lnTo>
                <a:lnTo>
                  <a:pt x="47625" y="152528"/>
                </a:lnTo>
                <a:cubicBezTo>
                  <a:pt x="59659" y="157758"/>
                  <a:pt x="68036" y="169749"/>
                  <a:pt x="68036" y="183696"/>
                </a:cubicBezTo>
                <a:cubicBezTo>
                  <a:pt x="68036" y="202491"/>
                  <a:pt x="52813" y="217714"/>
                  <a:pt x="34018" y="217714"/>
                </a:cubicBezTo>
                <a:cubicBezTo>
                  <a:pt x="15223" y="217714"/>
                  <a:pt x="0" y="202491"/>
                  <a:pt x="0" y="183696"/>
                </a:cubicBezTo>
                <a:cubicBezTo>
                  <a:pt x="0" y="169749"/>
                  <a:pt x="8377" y="157758"/>
                  <a:pt x="20411" y="152528"/>
                </a:cubicBezTo>
                <a:lnTo>
                  <a:pt x="20411" y="65229"/>
                </a:lnTo>
                <a:cubicBezTo>
                  <a:pt x="8377" y="59956"/>
                  <a:pt x="0" y="47965"/>
                  <a:pt x="0" y="34018"/>
                </a:cubicBezTo>
                <a:cubicBezTo>
                  <a:pt x="0" y="15223"/>
                  <a:pt x="15223" y="0"/>
                  <a:pt x="34018" y="0"/>
                </a:cubicBezTo>
                <a:cubicBezTo>
                  <a:pt x="52813" y="0"/>
                  <a:pt x="68036" y="15223"/>
                  <a:pt x="68036" y="34018"/>
                </a:cubicBezTo>
                <a:close/>
                <a:moveTo>
                  <a:pt x="166688" y="34018"/>
                </a:moveTo>
                <a:cubicBezTo>
                  <a:pt x="166688" y="28385"/>
                  <a:pt x="162115" y="23813"/>
                  <a:pt x="156482" y="23813"/>
                </a:cubicBezTo>
                <a:cubicBezTo>
                  <a:pt x="150850" y="23813"/>
                  <a:pt x="146277" y="28385"/>
                  <a:pt x="146277" y="34018"/>
                </a:cubicBezTo>
                <a:cubicBezTo>
                  <a:pt x="146277" y="39650"/>
                  <a:pt x="150850" y="44223"/>
                  <a:pt x="156482" y="44223"/>
                </a:cubicBezTo>
                <a:cubicBezTo>
                  <a:pt x="162115" y="44223"/>
                  <a:pt x="166688" y="39650"/>
                  <a:pt x="166688" y="34018"/>
                </a:cubicBezTo>
                <a:close/>
                <a:moveTo>
                  <a:pt x="34018" y="193902"/>
                </a:moveTo>
                <a:cubicBezTo>
                  <a:pt x="39650" y="193902"/>
                  <a:pt x="44223" y="189329"/>
                  <a:pt x="44223" y="183696"/>
                </a:cubicBezTo>
                <a:cubicBezTo>
                  <a:pt x="44223" y="178064"/>
                  <a:pt x="39650" y="173491"/>
                  <a:pt x="34018" y="173491"/>
                </a:cubicBezTo>
                <a:cubicBezTo>
                  <a:pt x="28385" y="173491"/>
                  <a:pt x="23813" y="178064"/>
                  <a:pt x="23813" y="183696"/>
                </a:cubicBezTo>
                <a:cubicBezTo>
                  <a:pt x="23813" y="189329"/>
                  <a:pt x="28385" y="193902"/>
                  <a:pt x="34018" y="193902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2" name="Text 80"/>
          <p:cNvSpPr/>
          <p:nvPr/>
        </p:nvSpPr>
        <p:spPr>
          <a:xfrm>
            <a:off x="6114143" y="5161643"/>
            <a:ext cx="15602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Branch Stratégia</a:t>
            </a:r>
            <a:endParaRPr lang="en-US" sz="1600" dirty="0"/>
          </a:p>
        </p:txBody>
      </p:sp>
      <p:sp>
        <p:nvSpPr>
          <p:cNvPr id="83" name="Shape 81"/>
          <p:cNvSpPr/>
          <p:nvPr/>
        </p:nvSpPr>
        <p:spPr>
          <a:xfrm>
            <a:off x="8059964" y="1274536"/>
            <a:ext cx="3764643" cy="3855357"/>
          </a:xfrm>
          <a:custGeom>
            <a:avLst/>
            <a:gdLst/>
            <a:ahLst/>
            <a:cxnLst/>
            <a:rect l="l" t="t" r="r" b="b"/>
            <a:pathLst>
              <a:path w="3764643" h="3855357">
                <a:moveTo>
                  <a:pt x="108873" y="0"/>
                </a:moveTo>
                <a:lnTo>
                  <a:pt x="3655769" y="0"/>
                </a:lnTo>
                <a:cubicBezTo>
                  <a:pt x="3715899" y="0"/>
                  <a:pt x="3764643" y="48744"/>
                  <a:pt x="3764643" y="108873"/>
                </a:cubicBezTo>
                <a:lnTo>
                  <a:pt x="3764643" y="3746484"/>
                </a:lnTo>
                <a:cubicBezTo>
                  <a:pt x="3764643" y="3806613"/>
                  <a:pt x="3715899" y="3855357"/>
                  <a:pt x="3655769" y="3855357"/>
                </a:cubicBezTo>
                <a:lnTo>
                  <a:pt x="108873" y="3855357"/>
                </a:lnTo>
                <a:cubicBezTo>
                  <a:pt x="48744" y="3855357"/>
                  <a:pt x="0" y="3806613"/>
                  <a:pt x="0" y="3746484"/>
                </a:cubicBezTo>
                <a:lnTo>
                  <a:pt x="0" y="108873"/>
                </a:lnTo>
                <a:cubicBezTo>
                  <a:pt x="0" y="48785"/>
                  <a:pt x="48785" y="0"/>
                  <a:pt x="108873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84" name="Shape 82"/>
          <p:cNvSpPr/>
          <p:nvPr/>
        </p:nvSpPr>
        <p:spPr>
          <a:xfrm>
            <a:off x="8243661" y="1460500"/>
            <a:ext cx="158750" cy="181429"/>
          </a:xfrm>
          <a:custGeom>
            <a:avLst/>
            <a:gdLst/>
            <a:ahLst/>
            <a:cxnLst/>
            <a:rect l="l" t="t" r="r" b="b"/>
            <a:pathLst>
              <a:path w="158750" h="181429">
                <a:moveTo>
                  <a:pt x="45357" y="0"/>
                </a:moveTo>
                <a:cubicBezTo>
                  <a:pt x="51629" y="0"/>
                  <a:pt x="56696" y="5067"/>
                  <a:pt x="56696" y="11339"/>
                </a:cubicBezTo>
                <a:lnTo>
                  <a:pt x="56696" y="22679"/>
                </a:lnTo>
                <a:lnTo>
                  <a:pt x="102054" y="22679"/>
                </a:lnTo>
                <a:lnTo>
                  <a:pt x="102054" y="11339"/>
                </a:lnTo>
                <a:cubicBezTo>
                  <a:pt x="102054" y="5067"/>
                  <a:pt x="107121" y="0"/>
                  <a:pt x="113393" y="0"/>
                </a:cubicBezTo>
                <a:cubicBezTo>
                  <a:pt x="119665" y="0"/>
                  <a:pt x="124732" y="5067"/>
                  <a:pt x="124732" y="11339"/>
                </a:cubicBezTo>
                <a:lnTo>
                  <a:pt x="124732" y="22679"/>
                </a:lnTo>
                <a:lnTo>
                  <a:pt x="136071" y="22679"/>
                </a:lnTo>
                <a:cubicBezTo>
                  <a:pt x="148580" y="22679"/>
                  <a:pt x="158750" y="32848"/>
                  <a:pt x="158750" y="45357"/>
                </a:cubicBezTo>
                <a:lnTo>
                  <a:pt x="158750" y="147411"/>
                </a:lnTo>
                <a:cubicBezTo>
                  <a:pt x="158750" y="159919"/>
                  <a:pt x="148580" y="170089"/>
                  <a:pt x="136071" y="170089"/>
                </a:cubicBezTo>
                <a:lnTo>
                  <a:pt x="22679" y="170089"/>
                </a:lnTo>
                <a:cubicBezTo>
                  <a:pt x="10170" y="170089"/>
                  <a:pt x="0" y="159919"/>
                  <a:pt x="0" y="147411"/>
                </a:cubicBezTo>
                <a:lnTo>
                  <a:pt x="0" y="45357"/>
                </a:lnTo>
                <a:cubicBezTo>
                  <a:pt x="0" y="32848"/>
                  <a:pt x="10170" y="22679"/>
                  <a:pt x="22679" y="22679"/>
                </a:cubicBezTo>
                <a:lnTo>
                  <a:pt x="34018" y="22679"/>
                </a:lnTo>
                <a:lnTo>
                  <a:pt x="34018" y="11339"/>
                </a:lnTo>
                <a:cubicBezTo>
                  <a:pt x="34018" y="5067"/>
                  <a:pt x="39085" y="0"/>
                  <a:pt x="45357" y="0"/>
                </a:cubicBezTo>
                <a:close/>
                <a:moveTo>
                  <a:pt x="22679" y="85045"/>
                </a:moveTo>
                <a:lnTo>
                  <a:pt x="22679" y="96384"/>
                </a:lnTo>
                <a:cubicBezTo>
                  <a:pt x="22679" y="99502"/>
                  <a:pt x="25230" y="102054"/>
                  <a:pt x="28348" y="102054"/>
                </a:cubicBezTo>
                <a:lnTo>
                  <a:pt x="39688" y="102054"/>
                </a:lnTo>
                <a:cubicBezTo>
                  <a:pt x="42806" y="102054"/>
                  <a:pt x="45357" y="99502"/>
                  <a:pt x="45357" y="96384"/>
                </a:cubicBezTo>
                <a:lnTo>
                  <a:pt x="45357" y="85045"/>
                </a:lnTo>
                <a:cubicBezTo>
                  <a:pt x="45357" y="81926"/>
                  <a:pt x="42806" y="79375"/>
                  <a:pt x="39688" y="79375"/>
                </a:cubicBezTo>
                <a:lnTo>
                  <a:pt x="28348" y="79375"/>
                </a:lnTo>
                <a:cubicBezTo>
                  <a:pt x="25230" y="79375"/>
                  <a:pt x="22679" y="81926"/>
                  <a:pt x="22679" y="85045"/>
                </a:cubicBezTo>
                <a:close/>
                <a:moveTo>
                  <a:pt x="68036" y="85045"/>
                </a:moveTo>
                <a:lnTo>
                  <a:pt x="68036" y="96384"/>
                </a:lnTo>
                <a:cubicBezTo>
                  <a:pt x="68036" y="99502"/>
                  <a:pt x="70587" y="102054"/>
                  <a:pt x="73705" y="102054"/>
                </a:cubicBezTo>
                <a:lnTo>
                  <a:pt x="85045" y="102054"/>
                </a:lnTo>
                <a:cubicBezTo>
                  <a:pt x="88163" y="102054"/>
                  <a:pt x="90714" y="99502"/>
                  <a:pt x="90714" y="96384"/>
                </a:cubicBezTo>
                <a:lnTo>
                  <a:pt x="90714" y="85045"/>
                </a:lnTo>
                <a:cubicBezTo>
                  <a:pt x="90714" y="81926"/>
                  <a:pt x="88163" y="79375"/>
                  <a:pt x="85045" y="79375"/>
                </a:cubicBezTo>
                <a:lnTo>
                  <a:pt x="73705" y="79375"/>
                </a:lnTo>
                <a:cubicBezTo>
                  <a:pt x="70587" y="79375"/>
                  <a:pt x="68036" y="81926"/>
                  <a:pt x="68036" y="85045"/>
                </a:cubicBezTo>
                <a:close/>
                <a:moveTo>
                  <a:pt x="119063" y="79375"/>
                </a:moveTo>
                <a:cubicBezTo>
                  <a:pt x="115944" y="79375"/>
                  <a:pt x="113393" y="81926"/>
                  <a:pt x="113393" y="85045"/>
                </a:cubicBezTo>
                <a:lnTo>
                  <a:pt x="113393" y="96384"/>
                </a:lnTo>
                <a:cubicBezTo>
                  <a:pt x="113393" y="99502"/>
                  <a:pt x="115944" y="102054"/>
                  <a:pt x="119063" y="102054"/>
                </a:cubicBezTo>
                <a:lnTo>
                  <a:pt x="130402" y="102054"/>
                </a:lnTo>
                <a:cubicBezTo>
                  <a:pt x="133520" y="102054"/>
                  <a:pt x="136071" y="99502"/>
                  <a:pt x="136071" y="96384"/>
                </a:cubicBezTo>
                <a:lnTo>
                  <a:pt x="136071" y="85045"/>
                </a:lnTo>
                <a:cubicBezTo>
                  <a:pt x="136071" y="81926"/>
                  <a:pt x="133520" y="79375"/>
                  <a:pt x="130402" y="79375"/>
                </a:cubicBezTo>
                <a:lnTo>
                  <a:pt x="119063" y="79375"/>
                </a:lnTo>
                <a:close/>
                <a:moveTo>
                  <a:pt x="22679" y="130402"/>
                </a:moveTo>
                <a:lnTo>
                  <a:pt x="22679" y="141741"/>
                </a:lnTo>
                <a:cubicBezTo>
                  <a:pt x="22679" y="144859"/>
                  <a:pt x="25230" y="147411"/>
                  <a:pt x="28348" y="147411"/>
                </a:cubicBezTo>
                <a:lnTo>
                  <a:pt x="39688" y="147411"/>
                </a:lnTo>
                <a:cubicBezTo>
                  <a:pt x="42806" y="147411"/>
                  <a:pt x="45357" y="144859"/>
                  <a:pt x="45357" y="141741"/>
                </a:cubicBezTo>
                <a:lnTo>
                  <a:pt x="45357" y="130402"/>
                </a:lnTo>
                <a:cubicBezTo>
                  <a:pt x="45357" y="127283"/>
                  <a:pt x="42806" y="124732"/>
                  <a:pt x="39688" y="124732"/>
                </a:cubicBezTo>
                <a:lnTo>
                  <a:pt x="28348" y="124732"/>
                </a:lnTo>
                <a:cubicBezTo>
                  <a:pt x="25230" y="124732"/>
                  <a:pt x="22679" y="127283"/>
                  <a:pt x="22679" y="130402"/>
                </a:cubicBezTo>
                <a:close/>
                <a:moveTo>
                  <a:pt x="73705" y="124732"/>
                </a:moveTo>
                <a:cubicBezTo>
                  <a:pt x="70587" y="124732"/>
                  <a:pt x="68036" y="127283"/>
                  <a:pt x="68036" y="130402"/>
                </a:cubicBezTo>
                <a:lnTo>
                  <a:pt x="68036" y="141741"/>
                </a:lnTo>
                <a:cubicBezTo>
                  <a:pt x="68036" y="144859"/>
                  <a:pt x="70587" y="147411"/>
                  <a:pt x="73705" y="147411"/>
                </a:cubicBezTo>
                <a:lnTo>
                  <a:pt x="85045" y="147411"/>
                </a:lnTo>
                <a:cubicBezTo>
                  <a:pt x="88163" y="147411"/>
                  <a:pt x="90714" y="144859"/>
                  <a:pt x="90714" y="141741"/>
                </a:cubicBezTo>
                <a:lnTo>
                  <a:pt x="90714" y="130402"/>
                </a:lnTo>
                <a:cubicBezTo>
                  <a:pt x="90714" y="127283"/>
                  <a:pt x="88163" y="124732"/>
                  <a:pt x="85045" y="124732"/>
                </a:cubicBezTo>
                <a:lnTo>
                  <a:pt x="73705" y="124732"/>
                </a:lnTo>
                <a:close/>
                <a:moveTo>
                  <a:pt x="113393" y="130402"/>
                </a:moveTo>
                <a:lnTo>
                  <a:pt x="113393" y="141741"/>
                </a:lnTo>
                <a:cubicBezTo>
                  <a:pt x="113393" y="144859"/>
                  <a:pt x="115944" y="147411"/>
                  <a:pt x="119063" y="147411"/>
                </a:cubicBezTo>
                <a:lnTo>
                  <a:pt x="130402" y="147411"/>
                </a:lnTo>
                <a:cubicBezTo>
                  <a:pt x="133520" y="147411"/>
                  <a:pt x="136071" y="144859"/>
                  <a:pt x="136071" y="141741"/>
                </a:cubicBezTo>
                <a:lnTo>
                  <a:pt x="136071" y="130402"/>
                </a:lnTo>
                <a:cubicBezTo>
                  <a:pt x="136071" y="127283"/>
                  <a:pt x="133520" y="124732"/>
                  <a:pt x="130402" y="124732"/>
                </a:cubicBezTo>
                <a:lnTo>
                  <a:pt x="119063" y="124732"/>
                </a:lnTo>
                <a:cubicBezTo>
                  <a:pt x="115944" y="124732"/>
                  <a:pt x="113393" y="127283"/>
                  <a:pt x="113393" y="130402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5" name="Text 83"/>
          <p:cNvSpPr/>
          <p:nvPr/>
        </p:nvSpPr>
        <p:spPr>
          <a:xfrm>
            <a:off x="8436429" y="1424214"/>
            <a:ext cx="3329214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Fejlesztési Idővonal</a:t>
            </a:r>
            <a:endParaRPr lang="en-US" sz="1600" dirty="0"/>
          </a:p>
        </p:txBody>
      </p:sp>
      <p:sp>
        <p:nvSpPr>
          <p:cNvPr id="86" name="Shape 84"/>
          <p:cNvSpPr/>
          <p:nvPr/>
        </p:nvSpPr>
        <p:spPr>
          <a:xfrm>
            <a:off x="8227786" y="1823357"/>
            <a:ext cx="3447143" cy="979714"/>
          </a:xfrm>
          <a:custGeom>
            <a:avLst/>
            <a:gdLst/>
            <a:ahLst/>
            <a:cxnLst/>
            <a:rect l="l" t="t" r="r" b="b"/>
            <a:pathLst>
              <a:path w="3447143" h="979714">
                <a:moveTo>
                  <a:pt x="0" y="0"/>
                </a:moveTo>
                <a:lnTo>
                  <a:pt x="3374575" y="0"/>
                </a:lnTo>
                <a:cubicBezTo>
                  <a:pt x="3414653" y="0"/>
                  <a:pt x="3447143" y="32490"/>
                  <a:pt x="3447143" y="72567"/>
                </a:cubicBezTo>
                <a:lnTo>
                  <a:pt x="3447143" y="907147"/>
                </a:lnTo>
                <a:cubicBezTo>
                  <a:pt x="3447143" y="947225"/>
                  <a:pt x="3414653" y="979714"/>
                  <a:pt x="3374575" y="979714"/>
                </a:cubicBez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87" name="Shape 85"/>
          <p:cNvSpPr/>
          <p:nvPr/>
        </p:nvSpPr>
        <p:spPr>
          <a:xfrm>
            <a:off x="8227786" y="1823357"/>
            <a:ext cx="36286" cy="979714"/>
          </a:xfrm>
          <a:custGeom>
            <a:avLst/>
            <a:gdLst/>
            <a:ahLst/>
            <a:cxnLst/>
            <a:rect l="l" t="t" r="r" b="b"/>
            <a:pathLst>
              <a:path w="36286" h="979714">
                <a:moveTo>
                  <a:pt x="0" y="0"/>
                </a:moveTo>
                <a:lnTo>
                  <a:pt x="36286" y="0"/>
                </a:lnTo>
                <a:lnTo>
                  <a:pt x="36286" y="979714"/>
                </a:ln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8" name="Text 86"/>
          <p:cNvSpPr/>
          <p:nvPr/>
        </p:nvSpPr>
        <p:spPr>
          <a:xfrm>
            <a:off x="8354786" y="1932214"/>
            <a:ext cx="80735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 2025</a:t>
            </a:r>
            <a:endParaRPr lang="en-US" sz="1600" dirty="0"/>
          </a:p>
        </p:txBody>
      </p:sp>
      <p:sp>
        <p:nvSpPr>
          <p:cNvPr id="89" name="Text 87"/>
          <p:cNvSpPr/>
          <p:nvPr/>
        </p:nvSpPr>
        <p:spPr>
          <a:xfrm>
            <a:off x="8354786" y="2258786"/>
            <a:ext cx="3283857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Indítás</a:t>
            </a:r>
            <a:endParaRPr lang="en-US" sz="1600" dirty="0"/>
          </a:p>
        </p:txBody>
      </p:sp>
      <p:sp>
        <p:nvSpPr>
          <p:cNvPr id="90" name="Text 88"/>
          <p:cNvSpPr/>
          <p:nvPr/>
        </p:nvSpPr>
        <p:spPr>
          <a:xfrm>
            <a:off x="8354786" y="2512786"/>
            <a:ext cx="3274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Repository létrehozás, tervezés</a:t>
            </a:r>
            <a:endParaRPr lang="en-US" sz="1600" dirty="0"/>
          </a:p>
        </p:txBody>
      </p:sp>
      <p:sp>
        <p:nvSpPr>
          <p:cNvPr id="91" name="Shape 89"/>
          <p:cNvSpPr/>
          <p:nvPr/>
        </p:nvSpPr>
        <p:spPr>
          <a:xfrm>
            <a:off x="8227786" y="2911929"/>
            <a:ext cx="3447143" cy="979714"/>
          </a:xfrm>
          <a:custGeom>
            <a:avLst/>
            <a:gdLst/>
            <a:ahLst/>
            <a:cxnLst/>
            <a:rect l="l" t="t" r="r" b="b"/>
            <a:pathLst>
              <a:path w="3447143" h="979714">
                <a:moveTo>
                  <a:pt x="0" y="0"/>
                </a:moveTo>
                <a:lnTo>
                  <a:pt x="3374575" y="0"/>
                </a:lnTo>
                <a:cubicBezTo>
                  <a:pt x="3414653" y="0"/>
                  <a:pt x="3447143" y="32490"/>
                  <a:pt x="3447143" y="72567"/>
                </a:cubicBezTo>
                <a:lnTo>
                  <a:pt x="3447143" y="907147"/>
                </a:lnTo>
                <a:cubicBezTo>
                  <a:pt x="3447143" y="947225"/>
                  <a:pt x="3414653" y="979714"/>
                  <a:pt x="3374575" y="979714"/>
                </a:cubicBez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92" name="Shape 90"/>
          <p:cNvSpPr/>
          <p:nvPr/>
        </p:nvSpPr>
        <p:spPr>
          <a:xfrm>
            <a:off x="8227786" y="2911929"/>
            <a:ext cx="36286" cy="979714"/>
          </a:xfrm>
          <a:custGeom>
            <a:avLst/>
            <a:gdLst/>
            <a:ahLst/>
            <a:cxnLst/>
            <a:rect l="l" t="t" r="r" b="b"/>
            <a:pathLst>
              <a:path w="36286" h="979714">
                <a:moveTo>
                  <a:pt x="0" y="0"/>
                </a:moveTo>
                <a:lnTo>
                  <a:pt x="36286" y="0"/>
                </a:lnTo>
                <a:lnTo>
                  <a:pt x="36286" y="979714"/>
                </a:ln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93" name="Text 91"/>
          <p:cNvSpPr/>
          <p:nvPr/>
        </p:nvSpPr>
        <p:spPr>
          <a:xfrm>
            <a:off x="8354786" y="3020786"/>
            <a:ext cx="771071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Jan 2026</a:t>
            </a:r>
            <a:endParaRPr lang="en-US" sz="1600" dirty="0"/>
          </a:p>
        </p:txBody>
      </p:sp>
      <p:sp>
        <p:nvSpPr>
          <p:cNvPr id="94" name="Text 92"/>
          <p:cNvSpPr/>
          <p:nvPr/>
        </p:nvSpPr>
        <p:spPr>
          <a:xfrm>
            <a:off x="8354786" y="3347357"/>
            <a:ext cx="3283857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Intenzív Fejlesztés</a:t>
            </a:r>
            <a:endParaRPr lang="en-US" sz="1600" dirty="0"/>
          </a:p>
        </p:txBody>
      </p:sp>
      <p:sp>
        <p:nvSpPr>
          <p:cNvPr id="95" name="Text 93"/>
          <p:cNvSpPr/>
          <p:nvPr/>
        </p:nvSpPr>
        <p:spPr>
          <a:xfrm>
            <a:off x="8354786" y="3601357"/>
            <a:ext cx="3274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és frontend fejlesztés</a:t>
            </a:r>
            <a:endParaRPr lang="en-US" sz="1600" dirty="0"/>
          </a:p>
        </p:txBody>
      </p:sp>
      <p:sp>
        <p:nvSpPr>
          <p:cNvPr id="96" name="Shape 94"/>
          <p:cNvSpPr/>
          <p:nvPr/>
        </p:nvSpPr>
        <p:spPr>
          <a:xfrm>
            <a:off x="8227786" y="4000500"/>
            <a:ext cx="3447143" cy="979714"/>
          </a:xfrm>
          <a:custGeom>
            <a:avLst/>
            <a:gdLst/>
            <a:ahLst/>
            <a:cxnLst/>
            <a:rect l="l" t="t" r="r" b="b"/>
            <a:pathLst>
              <a:path w="3447143" h="979714">
                <a:moveTo>
                  <a:pt x="0" y="0"/>
                </a:moveTo>
                <a:lnTo>
                  <a:pt x="3374575" y="0"/>
                </a:lnTo>
                <a:cubicBezTo>
                  <a:pt x="3414653" y="0"/>
                  <a:pt x="3447143" y="32490"/>
                  <a:pt x="3447143" y="72567"/>
                </a:cubicBezTo>
                <a:lnTo>
                  <a:pt x="3447143" y="907147"/>
                </a:lnTo>
                <a:cubicBezTo>
                  <a:pt x="3447143" y="947225"/>
                  <a:pt x="3414653" y="979714"/>
                  <a:pt x="3374575" y="979714"/>
                </a:cubicBez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97" name="Shape 95"/>
          <p:cNvSpPr/>
          <p:nvPr/>
        </p:nvSpPr>
        <p:spPr>
          <a:xfrm>
            <a:off x="8227786" y="4000500"/>
            <a:ext cx="36286" cy="979714"/>
          </a:xfrm>
          <a:custGeom>
            <a:avLst/>
            <a:gdLst/>
            <a:ahLst/>
            <a:cxnLst/>
            <a:rect l="l" t="t" r="r" b="b"/>
            <a:pathLst>
              <a:path w="36286" h="979714">
                <a:moveTo>
                  <a:pt x="0" y="0"/>
                </a:moveTo>
                <a:lnTo>
                  <a:pt x="36286" y="0"/>
                </a:lnTo>
                <a:lnTo>
                  <a:pt x="36286" y="979714"/>
                </a:ln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98" name="Text 96"/>
          <p:cNvSpPr/>
          <p:nvPr/>
        </p:nvSpPr>
        <p:spPr>
          <a:xfrm>
            <a:off x="8354786" y="4109357"/>
            <a:ext cx="798286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Feb 2026</a:t>
            </a:r>
            <a:endParaRPr lang="en-US" sz="1600" dirty="0"/>
          </a:p>
        </p:txBody>
      </p:sp>
      <p:sp>
        <p:nvSpPr>
          <p:cNvPr id="99" name="Text 97"/>
          <p:cNvSpPr/>
          <p:nvPr/>
        </p:nvSpPr>
        <p:spPr>
          <a:xfrm>
            <a:off x="8354786" y="4435929"/>
            <a:ext cx="3283857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Befejezés és Tesztelés</a:t>
            </a:r>
            <a:endParaRPr lang="en-US" sz="1600" dirty="0"/>
          </a:p>
        </p:txBody>
      </p:sp>
      <p:sp>
        <p:nvSpPr>
          <p:cNvPr id="100" name="Text 98"/>
          <p:cNvSpPr/>
          <p:nvPr/>
        </p:nvSpPr>
        <p:spPr>
          <a:xfrm>
            <a:off x="8354786" y="4689929"/>
            <a:ext cx="3274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 finomhangolás, dokumentáció</a:t>
            </a:r>
            <a:endParaRPr lang="en-US" sz="1600" dirty="0"/>
          </a:p>
        </p:txBody>
      </p:sp>
      <p:sp>
        <p:nvSpPr>
          <p:cNvPr id="101" name="Shape 99"/>
          <p:cNvSpPr/>
          <p:nvPr/>
        </p:nvSpPr>
        <p:spPr>
          <a:xfrm>
            <a:off x="8059964" y="5247821"/>
            <a:ext cx="3764643" cy="1605643"/>
          </a:xfrm>
          <a:custGeom>
            <a:avLst/>
            <a:gdLst/>
            <a:ahLst/>
            <a:cxnLst/>
            <a:rect l="l" t="t" r="r" b="b"/>
            <a:pathLst>
              <a:path w="3764643" h="1605643">
                <a:moveTo>
                  <a:pt x="108863" y="0"/>
                </a:moveTo>
                <a:lnTo>
                  <a:pt x="3655780" y="0"/>
                </a:lnTo>
                <a:cubicBezTo>
                  <a:pt x="3715903" y="0"/>
                  <a:pt x="3764643" y="48739"/>
                  <a:pt x="3764643" y="108863"/>
                </a:cubicBezTo>
                <a:lnTo>
                  <a:pt x="3764643" y="1496780"/>
                </a:lnTo>
                <a:cubicBezTo>
                  <a:pt x="3764643" y="1556903"/>
                  <a:pt x="3715903" y="1605643"/>
                  <a:pt x="3655780" y="1605643"/>
                </a:cubicBezTo>
                <a:lnTo>
                  <a:pt x="108863" y="1605643"/>
                </a:lnTo>
                <a:cubicBezTo>
                  <a:pt x="48739" y="1605643"/>
                  <a:pt x="0" y="1556903"/>
                  <a:pt x="0" y="1496780"/>
                </a:cubicBezTo>
                <a:lnTo>
                  <a:pt x="0" y="108863"/>
                </a:lnTo>
                <a:cubicBezTo>
                  <a:pt x="0" y="48780"/>
                  <a:pt x="48780" y="0"/>
                  <a:pt x="108863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02" name="Text 100"/>
          <p:cNvSpPr/>
          <p:nvPr/>
        </p:nvSpPr>
        <p:spPr>
          <a:xfrm>
            <a:off x="8209643" y="5397500"/>
            <a:ext cx="3546929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Adatok</a:t>
            </a:r>
            <a:endParaRPr lang="en-US" sz="1600" dirty="0"/>
          </a:p>
        </p:txBody>
      </p:sp>
      <p:sp>
        <p:nvSpPr>
          <p:cNvPr id="103" name="Text 101"/>
          <p:cNvSpPr/>
          <p:nvPr/>
        </p:nvSpPr>
        <p:spPr>
          <a:xfrm>
            <a:off x="8209643" y="5760357"/>
            <a:ext cx="6531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Időtartam:</a:t>
            </a:r>
            <a:endParaRPr lang="en-US" sz="1600" dirty="0"/>
          </a:p>
        </p:txBody>
      </p:sp>
      <p:sp>
        <p:nvSpPr>
          <p:cNvPr id="104" name="Text 102"/>
          <p:cNvSpPr/>
          <p:nvPr/>
        </p:nvSpPr>
        <p:spPr>
          <a:xfrm>
            <a:off x="11200238" y="5760357"/>
            <a:ext cx="535214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hónap</a:t>
            </a:r>
            <a:endParaRPr lang="en-US" sz="1600" dirty="0"/>
          </a:p>
        </p:txBody>
      </p:sp>
      <p:sp>
        <p:nvSpPr>
          <p:cNvPr id="105" name="Text 103"/>
          <p:cNvSpPr/>
          <p:nvPr/>
        </p:nvSpPr>
        <p:spPr>
          <a:xfrm>
            <a:off x="8209643" y="6014357"/>
            <a:ext cx="74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Commit-ok:</a:t>
            </a:r>
            <a:endParaRPr lang="en-US" sz="1600" dirty="0"/>
          </a:p>
        </p:txBody>
      </p:sp>
      <p:sp>
        <p:nvSpPr>
          <p:cNvPr id="106" name="Text 104"/>
          <p:cNvSpPr/>
          <p:nvPr/>
        </p:nvSpPr>
        <p:spPr>
          <a:xfrm>
            <a:off x="11523407" y="6014357"/>
            <a:ext cx="217714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59</a:t>
            </a:r>
            <a:endParaRPr lang="en-US" sz="1600" dirty="0"/>
          </a:p>
        </p:txBody>
      </p:sp>
      <p:sp>
        <p:nvSpPr>
          <p:cNvPr id="107" name="Text 105"/>
          <p:cNvSpPr/>
          <p:nvPr/>
        </p:nvSpPr>
        <p:spPr>
          <a:xfrm>
            <a:off x="8209643" y="6268357"/>
            <a:ext cx="6985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Branch-ek:</a:t>
            </a:r>
            <a:endParaRPr lang="en-US" sz="1600" dirty="0"/>
          </a:p>
        </p:txBody>
      </p:sp>
      <p:sp>
        <p:nvSpPr>
          <p:cNvPr id="108" name="Text 106"/>
          <p:cNvSpPr/>
          <p:nvPr/>
        </p:nvSpPr>
        <p:spPr>
          <a:xfrm>
            <a:off x="11603491" y="6268357"/>
            <a:ext cx="136071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09" name="Text 107"/>
          <p:cNvSpPr/>
          <p:nvPr/>
        </p:nvSpPr>
        <p:spPr>
          <a:xfrm>
            <a:off x="8209643" y="6522357"/>
            <a:ext cx="961571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Közreműködők:</a:t>
            </a:r>
            <a:endParaRPr lang="en-US" sz="1600" dirty="0"/>
          </a:p>
        </p:txBody>
      </p:sp>
      <p:sp>
        <p:nvSpPr>
          <p:cNvPr id="110" name="Text 108"/>
          <p:cNvSpPr/>
          <p:nvPr/>
        </p:nvSpPr>
        <p:spPr>
          <a:xfrm>
            <a:off x="11599097" y="6522357"/>
            <a:ext cx="136071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Fejlesztői Csapat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Statisztikák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43000"/>
            <a:ext cx="1066800" cy="38100"/>
          </a:xfrm>
          <a:custGeom>
            <a:avLst/>
            <a:gdLst/>
            <a:ahLst/>
            <a:cxnLst/>
            <a:rect l="l" t="t" r="r" b="b"/>
            <a:pathLst>
              <a:path w="1066800" h="38100">
                <a:moveTo>
                  <a:pt x="19050" y="0"/>
                </a:moveTo>
                <a:lnTo>
                  <a:pt x="1047750" y="0"/>
                </a:lnTo>
                <a:cubicBezTo>
                  <a:pt x="1058264" y="0"/>
                  <a:pt x="1066800" y="8536"/>
                  <a:pt x="1066800" y="19050"/>
                </a:cubicBezTo>
                <a:lnTo>
                  <a:pt x="1066800" y="19050"/>
                </a:lnTo>
                <a:cubicBezTo>
                  <a:pt x="1066800" y="29564"/>
                  <a:pt x="1058264" y="38100"/>
                  <a:pt x="10477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90525" y="1343025"/>
            <a:ext cx="1771650" cy="1295400"/>
          </a:xfrm>
          <a:custGeom>
            <a:avLst/>
            <a:gdLst/>
            <a:ahLst/>
            <a:cxnLst/>
            <a:rect l="l" t="t" r="r" b="b"/>
            <a:pathLst>
              <a:path w="1771650" h="1295400">
                <a:moveTo>
                  <a:pt x="114306" y="0"/>
                </a:moveTo>
                <a:lnTo>
                  <a:pt x="1657344" y="0"/>
                </a:lnTo>
                <a:cubicBezTo>
                  <a:pt x="1720473" y="0"/>
                  <a:pt x="1771650" y="51177"/>
                  <a:pt x="1771650" y="114306"/>
                </a:cubicBezTo>
                <a:lnTo>
                  <a:pt x="1771650" y="1181094"/>
                </a:lnTo>
                <a:cubicBezTo>
                  <a:pt x="1771650" y="1244223"/>
                  <a:pt x="1720473" y="1295400"/>
                  <a:pt x="1657344" y="1295400"/>
                </a:cubicBezTo>
                <a:lnTo>
                  <a:pt x="114306" y="1295400"/>
                </a:lnTo>
                <a:cubicBezTo>
                  <a:pt x="51177" y="1295400"/>
                  <a:pt x="0" y="1244223"/>
                  <a:pt x="0" y="118109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30000"/>
                </a:srgbClr>
              </a:gs>
              <a:gs pos="100000">
                <a:srgbClr val="C8A265">
                  <a:alpha val="10000"/>
                </a:srgbClr>
              </a:gs>
            </a:gsLst>
            <a:lin ang="2700000" scaled="1"/>
          </a:gradFill>
          <a:ln w="25400">
            <a:solidFill>
              <a:srgbClr val="C8A265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1155204" y="150495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44648" y="58043"/>
                </a:moveTo>
                <a:cubicBezTo>
                  <a:pt x="52041" y="58043"/>
                  <a:pt x="58043" y="52041"/>
                  <a:pt x="58043" y="44648"/>
                </a:cubicBezTo>
                <a:cubicBezTo>
                  <a:pt x="58043" y="37256"/>
                  <a:pt x="52041" y="31254"/>
                  <a:pt x="44648" y="31254"/>
                </a:cubicBezTo>
                <a:cubicBezTo>
                  <a:pt x="37256" y="31254"/>
                  <a:pt x="31254" y="37256"/>
                  <a:pt x="31254" y="44648"/>
                </a:cubicBezTo>
                <a:cubicBezTo>
                  <a:pt x="31254" y="52041"/>
                  <a:pt x="37256" y="58043"/>
                  <a:pt x="44648" y="58043"/>
                </a:cubicBezTo>
                <a:close/>
                <a:moveTo>
                  <a:pt x="89297" y="44648"/>
                </a:moveTo>
                <a:cubicBezTo>
                  <a:pt x="89297" y="62954"/>
                  <a:pt x="78302" y="78693"/>
                  <a:pt x="62508" y="85558"/>
                </a:cubicBezTo>
                <a:lnTo>
                  <a:pt x="62508" y="125016"/>
                </a:lnTo>
                <a:lnTo>
                  <a:pt x="160734" y="125016"/>
                </a:lnTo>
                <a:cubicBezTo>
                  <a:pt x="175524" y="125016"/>
                  <a:pt x="187523" y="113016"/>
                  <a:pt x="187523" y="98227"/>
                </a:cubicBezTo>
                <a:lnTo>
                  <a:pt x="187523" y="85558"/>
                </a:lnTo>
                <a:cubicBezTo>
                  <a:pt x="171729" y="78693"/>
                  <a:pt x="160734" y="62954"/>
                  <a:pt x="160734" y="44648"/>
                </a:cubicBezTo>
                <a:cubicBezTo>
                  <a:pt x="160734" y="19980"/>
                  <a:pt x="180715" y="0"/>
                  <a:pt x="205383" y="0"/>
                </a:cubicBezTo>
                <a:cubicBezTo>
                  <a:pt x="230051" y="0"/>
                  <a:pt x="250031" y="19980"/>
                  <a:pt x="250031" y="44648"/>
                </a:cubicBezTo>
                <a:cubicBezTo>
                  <a:pt x="250031" y="62954"/>
                  <a:pt x="239037" y="78693"/>
                  <a:pt x="223242" y="85558"/>
                </a:cubicBezTo>
                <a:lnTo>
                  <a:pt x="223242" y="98227"/>
                </a:lnTo>
                <a:cubicBezTo>
                  <a:pt x="223242" y="132773"/>
                  <a:pt x="195281" y="160734"/>
                  <a:pt x="160734" y="160734"/>
                </a:cubicBezTo>
                <a:lnTo>
                  <a:pt x="62508" y="160734"/>
                </a:lnTo>
                <a:lnTo>
                  <a:pt x="62508" y="200192"/>
                </a:lnTo>
                <a:cubicBezTo>
                  <a:pt x="78302" y="207057"/>
                  <a:pt x="89297" y="222796"/>
                  <a:pt x="89297" y="241102"/>
                </a:cubicBezTo>
                <a:cubicBezTo>
                  <a:pt x="89297" y="265770"/>
                  <a:pt x="69317" y="285750"/>
                  <a:pt x="44648" y="285750"/>
                </a:cubicBezTo>
                <a:cubicBezTo>
                  <a:pt x="19980" y="285750"/>
                  <a:pt x="0" y="265770"/>
                  <a:pt x="0" y="241102"/>
                </a:cubicBezTo>
                <a:cubicBezTo>
                  <a:pt x="0" y="222796"/>
                  <a:pt x="10995" y="207057"/>
                  <a:pt x="26789" y="200192"/>
                </a:cubicBezTo>
                <a:lnTo>
                  <a:pt x="26789" y="85613"/>
                </a:lnTo>
                <a:cubicBezTo>
                  <a:pt x="10995" y="78693"/>
                  <a:pt x="0" y="62954"/>
                  <a:pt x="0" y="44648"/>
                </a:cubicBezTo>
                <a:cubicBezTo>
                  <a:pt x="0" y="19980"/>
                  <a:pt x="19980" y="0"/>
                  <a:pt x="44648" y="0"/>
                </a:cubicBezTo>
                <a:cubicBezTo>
                  <a:pt x="69317" y="0"/>
                  <a:pt x="89297" y="19980"/>
                  <a:pt x="89297" y="44648"/>
                </a:cubicBezTo>
                <a:close/>
                <a:moveTo>
                  <a:pt x="218777" y="44648"/>
                </a:moveTo>
                <a:cubicBezTo>
                  <a:pt x="218777" y="37256"/>
                  <a:pt x="212775" y="31254"/>
                  <a:pt x="205383" y="31254"/>
                </a:cubicBezTo>
                <a:cubicBezTo>
                  <a:pt x="197990" y="31254"/>
                  <a:pt x="191988" y="37256"/>
                  <a:pt x="191988" y="44648"/>
                </a:cubicBezTo>
                <a:cubicBezTo>
                  <a:pt x="191988" y="52041"/>
                  <a:pt x="197990" y="58043"/>
                  <a:pt x="205383" y="58043"/>
                </a:cubicBezTo>
                <a:cubicBezTo>
                  <a:pt x="212775" y="58043"/>
                  <a:pt x="218777" y="52041"/>
                  <a:pt x="218777" y="44648"/>
                </a:cubicBezTo>
                <a:close/>
                <a:moveTo>
                  <a:pt x="44648" y="254496"/>
                </a:moveTo>
                <a:cubicBezTo>
                  <a:pt x="52041" y="254496"/>
                  <a:pt x="58043" y="248494"/>
                  <a:pt x="58043" y="241102"/>
                </a:cubicBezTo>
                <a:cubicBezTo>
                  <a:pt x="58043" y="233709"/>
                  <a:pt x="52041" y="227707"/>
                  <a:pt x="44648" y="227707"/>
                </a:cubicBezTo>
                <a:cubicBezTo>
                  <a:pt x="37256" y="227707"/>
                  <a:pt x="31254" y="233709"/>
                  <a:pt x="31254" y="241102"/>
                </a:cubicBezTo>
                <a:cubicBezTo>
                  <a:pt x="31254" y="248494"/>
                  <a:pt x="37256" y="254496"/>
                  <a:pt x="44648" y="254496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" name="Text 5"/>
          <p:cNvSpPr/>
          <p:nvPr/>
        </p:nvSpPr>
        <p:spPr>
          <a:xfrm>
            <a:off x="466725" y="1866900"/>
            <a:ext cx="1619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59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519113" y="2286000"/>
            <a:ext cx="151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2298650" y="1343025"/>
            <a:ext cx="1771650" cy="1295400"/>
          </a:xfrm>
          <a:custGeom>
            <a:avLst/>
            <a:gdLst/>
            <a:ahLst/>
            <a:cxnLst/>
            <a:rect l="l" t="t" r="r" b="b"/>
            <a:pathLst>
              <a:path w="1771650" h="1295400">
                <a:moveTo>
                  <a:pt x="114306" y="0"/>
                </a:moveTo>
                <a:lnTo>
                  <a:pt x="1657344" y="0"/>
                </a:lnTo>
                <a:cubicBezTo>
                  <a:pt x="1720473" y="0"/>
                  <a:pt x="1771650" y="51177"/>
                  <a:pt x="1771650" y="114306"/>
                </a:cubicBezTo>
                <a:lnTo>
                  <a:pt x="1771650" y="1181094"/>
                </a:lnTo>
                <a:cubicBezTo>
                  <a:pt x="1771650" y="1244223"/>
                  <a:pt x="1720473" y="1295400"/>
                  <a:pt x="1657344" y="1295400"/>
                </a:cubicBezTo>
                <a:lnTo>
                  <a:pt x="114306" y="1295400"/>
                </a:lnTo>
                <a:cubicBezTo>
                  <a:pt x="51177" y="1295400"/>
                  <a:pt x="0" y="1244223"/>
                  <a:pt x="0" y="118109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30000"/>
                </a:srgbClr>
              </a:gs>
              <a:gs pos="100000">
                <a:srgbClr val="3A5F7A">
                  <a:alpha val="10000"/>
                </a:srgbClr>
              </a:gs>
            </a:gsLst>
            <a:lin ang="2700000" scaled="1"/>
          </a:gradFill>
          <a:ln w="25400">
            <a:solidFill>
              <a:srgbClr val="3A5F7A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3027611" y="1504950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72734" y="-10548"/>
                </a:moveTo>
                <a:cubicBezTo>
                  <a:pt x="170445" y="-15013"/>
                  <a:pt x="165813" y="-17859"/>
                  <a:pt x="160790" y="-17859"/>
                </a:cubicBezTo>
                <a:cubicBezTo>
                  <a:pt x="155767" y="-17859"/>
                  <a:pt x="151135" y="-15013"/>
                  <a:pt x="148847" y="-10548"/>
                </a:cubicBezTo>
                <a:lnTo>
                  <a:pt x="107770" y="69931"/>
                </a:lnTo>
                <a:lnTo>
                  <a:pt x="18529" y="84106"/>
                </a:lnTo>
                <a:cubicBezTo>
                  <a:pt x="13562" y="84888"/>
                  <a:pt x="9432" y="88404"/>
                  <a:pt x="7869" y="93204"/>
                </a:cubicBezTo>
                <a:cubicBezTo>
                  <a:pt x="6307" y="98003"/>
                  <a:pt x="7590" y="103250"/>
                  <a:pt x="11106" y="106821"/>
                </a:cubicBezTo>
                <a:lnTo>
                  <a:pt x="74954" y="170724"/>
                </a:lnTo>
                <a:lnTo>
                  <a:pt x="60889" y="259966"/>
                </a:lnTo>
                <a:cubicBezTo>
                  <a:pt x="60108" y="264933"/>
                  <a:pt x="62173" y="269956"/>
                  <a:pt x="66247" y="272914"/>
                </a:cubicBezTo>
                <a:cubicBezTo>
                  <a:pt x="70321" y="275872"/>
                  <a:pt x="75679" y="276318"/>
                  <a:pt x="80200" y="274030"/>
                </a:cubicBezTo>
                <a:lnTo>
                  <a:pt x="160790" y="233065"/>
                </a:lnTo>
                <a:lnTo>
                  <a:pt x="241325" y="274030"/>
                </a:lnTo>
                <a:cubicBezTo>
                  <a:pt x="245790" y="276318"/>
                  <a:pt x="251203" y="275872"/>
                  <a:pt x="255277" y="272914"/>
                </a:cubicBezTo>
                <a:cubicBezTo>
                  <a:pt x="259352" y="269956"/>
                  <a:pt x="261417" y="264988"/>
                  <a:pt x="260635" y="259966"/>
                </a:cubicBezTo>
                <a:lnTo>
                  <a:pt x="246515" y="170724"/>
                </a:lnTo>
                <a:lnTo>
                  <a:pt x="310362" y="106821"/>
                </a:lnTo>
                <a:cubicBezTo>
                  <a:pt x="313934" y="103250"/>
                  <a:pt x="315162" y="98003"/>
                  <a:pt x="313599" y="93204"/>
                </a:cubicBezTo>
                <a:cubicBezTo>
                  <a:pt x="312037" y="88404"/>
                  <a:pt x="307963" y="84888"/>
                  <a:pt x="302940" y="84106"/>
                </a:cubicBezTo>
                <a:lnTo>
                  <a:pt x="213754" y="69931"/>
                </a:lnTo>
                <a:lnTo>
                  <a:pt x="172734" y="-10548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11" name="Text 9"/>
          <p:cNvSpPr/>
          <p:nvPr/>
        </p:nvSpPr>
        <p:spPr>
          <a:xfrm>
            <a:off x="2374850" y="1866900"/>
            <a:ext cx="1619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2427238" y="2286000"/>
            <a:ext cx="151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Csillag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06776" y="1343025"/>
            <a:ext cx="1771650" cy="1295400"/>
          </a:xfrm>
          <a:custGeom>
            <a:avLst/>
            <a:gdLst/>
            <a:ahLst/>
            <a:cxnLst/>
            <a:rect l="l" t="t" r="r" b="b"/>
            <a:pathLst>
              <a:path w="1771650" h="1295400">
                <a:moveTo>
                  <a:pt x="114306" y="0"/>
                </a:moveTo>
                <a:lnTo>
                  <a:pt x="1657344" y="0"/>
                </a:lnTo>
                <a:cubicBezTo>
                  <a:pt x="1720473" y="0"/>
                  <a:pt x="1771650" y="51177"/>
                  <a:pt x="1771650" y="114306"/>
                </a:cubicBezTo>
                <a:lnTo>
                  <a:pt x="1771650" y="1181094"/>
                </a:lnTo>
                <a:cubicBezTo>
                  <a:pt x="1771650" y="1244223"/>
                  <a:pt x="1720473" y="1295400"/>
                  <a:pt x="1657344" y="1295400"/>
                </a:cubicBezTo>
                <a:lnTo>
                  <a:pt x="114306" y="1295400"/>
                </a:lnTo>
                <a:cubicBezTo>
                  <a:pt x="51177" y="1295400"/>
                  <a:pt x="0" y="1244223"/>
                  <a:pt x="0" y="118109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30000"/>
                </a:srgbClr>
              </a:gs>
              <a:gs pos="100000">
                <a:srgbClr val="C8A265">
                  <a:alpha val="10000"/>
                </a:srgbClr>
              </a:gs>
            </a:gsLst>
            <a:lin ang="2700000" scaled="1"/>
          </a:gradFill>
          <a:ln w="25400">
            <a:solidFill>
              <a:srgbClr val="C8A265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4917877" y="1504950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78594" y="8930"/>
                </a:moveTo>
                <a:cubicBezTo>
                  <a:pt x="210629" y="8930"/>
                  <a:pt x="236637" y="34938"/>
                  <a:pt x="236637" y="66973"/>
                </a:cubicBezTo>
                <a:cubicBezTo>
                  <a:pt x="236637" y="99007"/>
                  <a:pt x="210629" y="125016"/>
                  <a:pt x="178594" y="125016"/>
                </a:cubicBezTo>
                <a:cubicBezTo>
                  <a:pt x="146559" y="125016"/>
                  <a:pt x="120551" y="99007"/>
                  <a:pt x="120551" y="66973"/>
                </a:cubicBezTo>
                <a:cubicBezTo>
                  <a:pt x="120551" y="34938"/>
                  <a:pt x="146559" y="8930"/>
                  <a:pt x="178594" y="8930"/>
                </a:cubicBezTo>
                <a:close/>
                <a:moveTo>
                  <a:pt x="53578" y="49113"/>
                </a:moveTo>
                <a:cubicBezTo>
                  <a:pt x="75756" y="49113"/>
                  <a:pt x="93762" y="67119"/>
                  <a:pt x="93762" y="89297"/>
                </a:cubicBezTo>
                <a:cubicBezTo>
                  <a:pt x="93762" y="111475"/>
                  <a:pt x="75756" y="129480"/>
                  <a:pt x="53578" y="129480"/>
                </a:cubicBezTo>
                <a:cubicBezTo>
                  <a:pt x="31400" y="129480"/>
                  <a:pt x="13395" y="111475"/>
                  <a:pt x="13395" y="89297"/>
                </a:cubicBezTo>
                <a:cubicBezTo>
                  <a:pt x="13395" y="67119"/>
                  <a:pt x="31400" y="49113"/>
                  <a:pt x="53578" y="49113"/>
                </a:cubicBezTo>
                <a:close/>
                <a:moveTo>
                  <a:pt x="0" y="232172"/>
                </a:moveTo>
                <a:cubicBezTo>
                  <a:pt x="0" y="192714"/>
                  <a:pt x="31979" y="160734"/>
                  <a:pt x="71438" y="160734"/>
                </a:cubicBezTo>
                <a:cubicBezTo>
                  <a:pt x="78581" y="160734"/>
                  <a:pt x="85502" y="161795"/>
                  <a:pt x="92032" y="163748"/>
                </a:cubicBezTo>
                <a:cubicBezTo>
                  <a:pt x="73670" y="184286"/>
                  <a:pt x="62508" y="211410"/>
                  <a:pt x="62508" y="241102"/>
                </a:cubicBezTo>
                <a:lnTo>
                  <a:pt x="62508" y="250031"/>
                </a:lnTo>
                <a:cubicBezTo>
                  <a:pt x="62508" y="256394"/>
                  <a:pt x="63847" y="262421"/>
                  <a:pt x="66247" y="267891"/>
                </a:cubicBezTo>
                <a:lnTo>
                  <a:pt x="17859" y="267891"/>
                </a:lnTo>
                <a:cubicBezTo>
                  <a:pt x="7981" y="267891"/>
                  <a:pt x="0" y="259910"/>
                  <a:pt x="0" y="250031"/>
                </a:cubicBezTo>
                <a:lnTo>
                  <a:pt x="0" y="232172"/>
                </a:lnTo>
                <a:close/>
                <a:moveTo>
                  <a:pt x="290940" y="267891"/>
                </a:moveTo>
                <a:cubicBezTo>
                  <a:pt x="293340" y="262421"/>
                  <a:pt x="294680" y="256394"/>
                  <a:pt x="294680" y="250031"/>
                </a:cubicBezTo>
                <a:lnTo>
                  <a:pt x="294680" y="241102"/>
                </a:lnTo>
                <a:cubicBezTo>
                  <a:pt x="294680" y="211410"/>
                  <a:pt x="283518" y="184286"/>
                  <a:pt x="265156" y="163748"/>
                </a:cubicBezTo>
                <a:cubicBezTo>
                  <a:pt x="271686" y="161795"/>
                  <a:pt x="278606" y="160734"/>
                  <a:pt x="285750" y="160734"/>
                </a:cubicBezTo>
                <a:cubicBezTo>
                  <a:pt x="325208" y="160734"/>
                  <a:pt x="357188" y="192714"/>
                  <a:pt x="357188" y="232172"/>
                </a:cubicBezTo>
                <a:lnTo>
                  <a:pt x="357188" y="250031"/>
                </a:lnTo>
                <a:cubicBezTo>
                  <a:pt x="357188" y="259910"/>
                  <a:pt x="349207" y="267891"/>
                  <a:pt x="339328" y="267891"/>
                </a:cubicBezTo>
                <a:lnTo>
                  <a:pt x="290940" y="267891"/>
                </a:lnTo>
                <a:close/>
                <a:moveTo>
                  <a:pt x="263426" y="89297"/>
                </a:moveTo>
                <a:cubicBezTo>
                  <a:pt x="263426" y="67119"/>
                  <a:pt x="281431" y="49113"/>
                  <a:pt x="303609" y="49113"/>
                </a:cubicBezTo>
                <a:cubicBezTo>
                  <a:pt x="325787" y="49113"/>
                  <a:pt x="343793" y="67119"/>
                  <a:pt x="343793" y="89297"/>
                </a:cubicBezTo>
                <a:cubicBezTo>
                  <a:pt x="343793" y="111475"/>
                  <a:pt x="325787" y="129480"/>
                  <a:pt x="303609" y="129480"/>
                </a:cubicBezTo>
                <a:cubicBezTo>
                  <a:pt x="281431" y="129480"/>
                  <a:pt x="263426" y="111475"/>
                  <a:pt x="263426" y="89297"/>
                </a:cubicBezTo>
                <a:close/>
                <a:moveTo>
                  <a:pt x="89297" y="241102"/>
                </a:moveTo>
                <a:cubicBezTo>
                  <a:pt x="89297" y="191765"/>
                  <a:pt x="129257" y="151805"/>
                  <a:pt x="178594" y="151805"/>
                </a:cubicBezTo>
                <a:cubicBezTo>
                  <a:pt x="227930" y="151805"/>
                  <a:pt x="267891" y="191765"/>
                  <a:pt x="267891" y="241102"/>
                </a:cubicBezTo>
                <a:lnTo>
                  <a:pt x="267891" y="250031"/>
                </a:lnTo>
                <a:cubicBezTo>
                  <a:pt x="267891" y="259910"/>
                  <a:pt x="259910" y="267891"/>
                  <a:pt x="250031" y="267891"/>
                </a:cubicBezTo>
                <a:lnTo>
                  <a:pt x="107156" y="267891"/>
                </a:lnTo>
                <a:cubicBezTo>
                  <a:pt x="97278" y="267891"/>
                  <a:pt x="89297" y="259910"/>
                  <a:pt x="89297" y="250031"/>
                </a:cubicBezTo>
                <a:lnTo>
                  <a:pt x="89297" y="241102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5" name="Text 13"/>
          <p:cNvSpPr/>
          <p:nvPr/>
        </p:nvSpPr>
        <p:spPr>
          <a:xfrm>
            <a:off x="4282976" y="1866900"/>
            <a:ext cx="1619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335363" y="2286000"/>
            <a:ext cx="151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Közreműködő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114901" y="1343025"/>
            <a:ext cx="1771650" cy="1295400"/>
          </a:xfrm>
          <a:custGeom>
            <a:avLst/>
            <a:gdLst/>
            <a:ahLst/>
            <a:cxnLst/>
            <a:rect l="l" t="t" r="r" b="b"/>
            <a:pathLst>
              <a:path w="1771650" h="1295400">
                <a:moveTo>
                  <a:pt x="114306" y="0"/>
                </a:moveTo>
                <a:lnTo>
                  <a:pt x="1657344" y="0"/>
                </a:lnTo>
                <a:cubicBezTo>
                  <a:pt x="1720473" y="0"/>
                  <a:pt x="1771650" y="51177"/>
                  <a:pt x="1771650" y="114306"/>
                </a:cubicBezTo>
                <a:lnTo>
                  <a:pt x="1771650" y="1181094"/>
                </a:lnTo>
                <a:cubicBezTo>
                  <a:pt x="1771650" y="1244223"/>
                  <a:pt x="1720473" y="1295400"/>
                  <a:pt x="1657344" y="1295400"/>
                </a:cubicBezTo>
                <a:lnTo>
                  <a:pt x="114306" y="1295400"/>
                </a:lnTo>
                <a:cubicBezTo>
                  <a:pt x="51177" y="1295400"/>
                  <a:pt x="0" y="1244223"/>
                  <a:pt x="0" y="118109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30000"/>
                </a:srgbClr>
              </a:gs>
              <a:gs pos="100000">
                <a:srgbClr val="3A5F7A">
                  <a:alpha val="10000"/>
                </a:srgbClr>
              </a:gs>
            </a:gsLst>
            <a:lin ang="2700000" scaled="1"/>
          </a:gradFill>
          <a:ln w="25400">
            <a:solidFill>
              <a:srgbClr val="3A5F7A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6879729" y="1504950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44648" y="58043"/>
                </a:moveTo>
                <a:cubicBezTo>
                  <a:pt x="52041" y="58043"/>
                  <a:pt x="58043" y="52041"/>
                  <a:pt x="58043" y="44648"/>
                </a:cubicBezTo>
                <a:cubicBezTo>
                  <a:pt x="58043" y="37256"/>
                  <a:pt x="52041" y="31254"/>
                  <a:pt x="44648" y="31254"/>
                </a:cubicBezTo>
                <a:cubicBezTo>
                  <a:pt x="37256" y="31254"/>
                  <a:pt x="31254" y="37256"/>
                  <a:pt x="31254" y="44648"/>
                </a:cubicBezTo>
                <a:cubicBezTo>
                  <a:pt x="31254" y="52041"/>
                  <a:pt x="37256" y="58043"/>
                  <a:pt x="44648" y="58043"/>
                </a:cubicBezTo>
                <a:close/>
                <a:moveTo>
                  <a:pt x="89297" y="44648"/>
                </a:moveTo>
                <a:cubicBezTo>
                  <a:pt x="89297" y="62954"/>
                  <a:pt x="78302" y="78693"/>
                  <a:pt x="62508" y="85558"/>
                </a:cubicBezTo>
                <a:lnTo>
                  <a:pt x="62508" y="125016"/>
                </a:lnTo>
                <a:lnTo>
                  <a:pt x="160734" y="125016"/>
                </a:lnTo>
                <a:cubicBezTo>
                  <a:pt x="175524" y="125016"/>
                  <a:pt x="187523" y="113016"/>
                  <a:pt x="187523" y="98227"/>
                </a:cubicBezTo>
                <a:lnTo>
                  <a:pt x="187523" y="85558"/>
                </a:lnTo>
                <a:cubicBezTo>
                  <a:pt x="171729" y="78693"/>
                  <a:pt x="160734" y="62954"/>
                  <a:pt x="160734" y="44648"/>
                </a:cubicBezTo>
                <a:cubicBezTo>
                  <a:pt x="160734" y="19980"/>
                  <a:pt x="180715" y="0"/>
                  <a:pt x="205383" y="0"/>
                </a:cubicBezTo>
                <a:cubicBezTo>
                  <a:pt x="230051" y="0"/>
                  <a:pt x="250031" y="19980"/>
                  <a:pt x="250031" y="44648"/>
                </a:cubicBezTo>
                <a:cubicBezTo>
                  <a:pt x="250031" y="62954"/>
                  <a:pt x="239037" y="78693"/>
                  <a:pt x="223242" y="85558"/>
                </a:cubicBezTo>
                <a:lnTo>
                  <a:pt x="223242" y="98227"/>
                </a:lnTo>
                <a:cubicBezTo>
                  <a:pt x="223242" y="132773"/>
                  <a:pt x="195281" y="160734"/>
                  <a:pt x="160734" y="160734"/>
                </a:cubicBezTo>
                <a:lnTo>
                  <a:pt x="62508" y="160734"/>
                </a:lnTo>
                <a:lnTo>
                  <a:pt x="62508" y="200192"/>
                </a:lnTo>
                <a:cubicBezTo>
                  <a:pt x="78302" y="207057"/>
                  <a:pt x="89297" y="222796"/>
                  <a:pt x="89297" y="241102"/>
                </a:cubicBezTo>
                <a:cubicBezTo>
                  <a:pt x="89297" y="265770"/>
                  <a:pt x="69317" y="285750"/>
                  <a:pt x="44648" y="285750"/>
                </a:cubicBezTo>
                <a:cubicBezTo>
                  <a:pt x="19980" y="285750"/>
                  <a:pt x="0" y="265770"/>
                  <a:pt x="0" y="241102"/>
                </a:cubicBezTo>
                <a:cubicBezTo>
                  <a:pt x="0" y="222796"/>
                  <a:pt x="10995" y="207057"/>
                  <a:pt x="26789" y="200192"/>
                </a:cubicBezTo>
                <a:lnTo>
                  <a:pt x="26789" y="85613"/>
                </a:lnTo>
                <a:cubicBezTo>
                  <a:pt x="10995" y="78693"/>
                  <a:pt x="0" y="62954"/>
                  <a:pt x="0" y="44648"/>
                </a:cubicBezTo>
                <a:cubicBezTo>
                  <a:pt x="0" y="19980"/>
                  <a:pt x="19980" y="0"/>
                  <a:pt x="44648" y="0"/>
                </a:cubicBezTo>
                <a:cubicBezTo>
                  <a:pt x="69317" y="0"/>
                  <a:pt x="89297" y="19980"/>
                  <a:pt x="89297" y="44648"/>
                </a:cubicBezTo>
                <a:close/>
                <a:moveTo>
                  <a:pt x="218777" y="44648"/>
                </a:moveTo>
                <a:cubicBezTo>
                  <a:pt x="218777" y="37256"/>
                  <a:pt x="212775" y="31254"/>
                  <a:pt x="205383" y="31254"/>
                </a:cubicBezTo>
                <a:cubicBezTo>
                  <a:pt x="197990" y="31254"/>
                  <a:pt x="191988" y="37256"/>
                  <a:pt x="191988" y="44648"/>
                </a:cubicBezTo>
                <a:cubicBezTo>
                  <a:pt x="191988" y="52041"/>
                  <a:pt x="197990" y="58043"/>
                  <a:pt x="205383" y="58043"/>
                </a:cubicBezTo>
                <a:cubicBezTo>
                  <a:pt x="212775" y="58043"/>
                  <a:pt x="218777" y="52041"/>
                  <a:pt x="218777" y="44648"/>
                </a:cubicBezTo>
                <a:close/>
                <a:moveTo>
                  <a:pt x="44648" y="254496"/>
                </a:moveTo>
                <a:cubicBezTo>
                  <a:pt x="52041" y="254496"/>
                  <a:pt x="58043" y="248494"/>
                  <a:pt x="58043" y="241102"/>
                </a:cubicBezTo>
                <a:cubicBezTo>
                  <a:pt x="58043" y="233709"/>
                  <a:pt x="52041" y="227707"/>
                  <a:pt x="44648" y="227707"/>
                </a:cubicBezTo>
                <a:cubicBezTo>
                  <a:pt x="37256" y="227707"/>
                  <a:pt x="31254" y="233709"/>
                  <a:pt x="31254" y="241102"/>
                </a:cubicBezTo>
                <a:cubicBezTo>
                  <a:pt x="31254" y="248494"/>
                  <a:pt x="37256" y="254496"/>
                  <a:pt x="44648" y="254496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19" name="Text 17"/>
          <p:cNvSpPr/>
          <p:nvPr/>
        </p:nvSpPr>
        <p:spPr>
          <a:xfrm>
            <a:off x="6191101" y="1866900"/>
            <a:ext cx="1619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243489" y="2286000"/>
            <a:ext cx="151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Branch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5763" y="2767013"/>
            <a:ext cx="7505700" cy="3705225"/>
          </a:xfrm>
          <a:custGeom>
            <a:avLst/>
            <a:gdLst/>
            <a:ahLst/>
            <a:cxnLst/>
            <a:rect l="l" t="t" r="r" b="b"/>
            <a:pathLst>
              <a:path w="7505700" h="3705225">
                <a:moveTo>
                  <a:pt x="114306" y="0"/>
                </a:moveTo>
                <a:lnTo>
                  <a:pt x="7391394" y="0"/>
                </a:lnTo>
                <a:cubicBezTo>
                  <a:pt x="7454523" y="0"/>
                  <a:pt x="7505700" y="51177"/>
                  <a:pt x="7505700" y="114306"/>
                </a:cubicBezTo>
                <a:lnTo>
                  <a:pt x="7505700" y="3590919"/>
                </a:lnTo>
                <a:cubicBezTo>
                  <a:pt x="7505700" y="3654048"/>
                  <a:pt x="7454523" y="3705225"/>
                  <a:pt x="7391394" y="3705225"/>
                </a:cubicBezTo>
                <a:lnTo>
                  <a:pt x="114306" y="3705225"/>
                </a:lnTo>
                <a:cubicBezTo>
                  <a:pt x="51177" y="3705225"/>
                  <a:pt x="0" y="3654048"/>
                  <a:pt x="0" y="3590919"/>
                </a:cubicBezTo>
                <a:lnTo>
                  <a:pt x="0" y="114306"/>
                </a:lnTo>
                <a:cubicBezTo>
                  <a:pt x="0" y="51177"/>
                  <a:pt x="51177" y="0"/>
                  <a:pt x="11430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495300" y="2924175"/>
            <a:ext cx="7286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Kódeloszlás</a:t>
            </a:r>
            <a:endParaRPr lang="en-US" sz="1600" dirty="0"/>
          </a:p>
        </p:txBody>
      </p:sp>
      <p:pic>
        <p:nvPicPr>
          <p:cNvPr id="23" name="Image 0" descr="https://kimi-img.moonshot.cn/pub/slides/26-02-06-16:52:05-d62qnd940tjccpof9i3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2925" y="3343275"/>
            <a:ext cx="7191375" cy="2438400"/>
          </a:xfrm>
          <a:prstGeom prst="roundRect">
            <a:avLst>
              <a:gd name="adj" fmla="val 0"/>
            </a:avLst>
          </a:prstGeom>
        </p:spPr>
      </p:pic>
      <p:sp>
        <p:nvSpPr>
          <p:cNvPr id="24" name="Shape 21"/>
          <p:cNvSpPr/>
          <p:nvPr/>
        </p:nvSpPr>
        <p:spPr>
          <a:xfrm>
            <a:off x="8056513" y="1338263"/>
            <a:ext cx="3752850" cy="3590925"/>
          </a:xfrm>
          <a:custGeom>
            <a:avLst/>
            <a:gdLst/>
            <a:ahLst/>
            <a:cxnLst/>
            <a:rect l="l" t="t" r="r" b="b"/>
            <a:pathLst>
              <a:path w="3752850" h="3590925">
                <a:moveTo>
                  <a:pt x="114299" y="0"/>
                </a:moveTo>
                <a:lnTo>
                  <a:pt x="3638551" y="0"/>
                </a:lnTo>
                <a:cubicBezTo>
                  <a:pt x="3701677" y="0"/>
                  <a:pt x="3752850" y="51173"/>
                  <a:pt x="3752850" y="114299"/>
                </a:cubicBezTo>
                <a:lnTo>
                  <a:pt x="3752850" y="3476626"/>
                </a:lnTo>
                <a:cubicBezTo>
                  <a:pt x="3752850" y="3539752"/>
                  <a:pt x="3701677" y="3590925"/>
                  <a:pt x="3638551" y="3590925"/>
                </a:cubicBezTo>
                <a:lnTo>
                  <a:pt x="114299" y="3590925"/>
                </a:lnTo>
                <a:cubicBezTo>
                  <a:pt x="51173" y="3590925"/>
                  <a:pt x="0" y="3539752"/>
                  <a:pt x="0" y="3476626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25" name="Shape 22"/>
          <p:cNvSpPr/>
          <p:nvPr/>
        </p:nvSpPr>
        <p:spPr>
          <a:xfrm>
            <a:off x="8225582" y="15335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90649" y="89297"/>
                </a:moveTo>
                <a:lnTo>
                  <a:pt x="125164" y="89297"/>
                </a:lnTo>
                <a:cubicBezTo>
                  <a:pt x="118579" y="89297"/>
                  <a:pt x="113258" y="83976"/>
                  <a:pt x="113258" y="77391"/>
                </a:cubicBezTo>
                <a:lnTo>
                  <a:pt x="113258" y="11906"/>
                </a:lnTo>
                <a:cubicBezTo>
                  <a:pt x="113258" y="5321"/>
                  <a:pt x="118616" y="-74"/>
                  <a:pt x="125127" y="781"/>
                </a:cubicBezTo>
                <a:cubicBezTo>
                  <a:pt x="164939" y="6065"/>
                  <a:pt x="196490" y="37616"/>
                  <a:pt x="201774" y="77428"/>
                </a:cubicBezTo>
                <a:cubicBezTo>
                  <a:pt x="202629" y="83939"/>
                  <a:pt x="197234" y="89297"/>
                  <a:pt x="190649" y="89297"/>
                </a:cubicBezTo>
                <a:close/>
                <a:moveTo>
                  <a:pt x="82823" y="13841"/>
                </a:moveTo>
                <a:cubicBezTo>
                  <a:pt x="89557" y="12427"/>
                  <a:pt x="95399" y="17934"/>
                  <a:pt x="95399" y="24817"/>
                </a:cubicBezTo>
                <a:lnTo>
                  <a:pt x="95399" y="98227"/>
                </a:lnTo>
                <a:cubicBezTo>
                  <a:pt x="95399" y="100310"/>
                  <a:pt x="96143" y="102319"/>
                  <a:pt x="97445" y="103919"/>
                </a:cubicBezTo>
                <a:lnTo>
                  <a:pt x="146596" y="163227"/>
                </a:lnTo>
                <a:cubicBezTo>
                  <a:pt x="150949" y="168473"/>
                  <a:pt x="150019" y="176399"/>
                  <a:pt x="144028" y="179636"/>
                </a:cubicBezTo>
                <a:cubicBezTo>
                  <a:pt x="131341" y="186556"/>
                  <a:pt x="116793" y="190500"/>
                  <a:pt x="101352" y="190500"/>
                </a:cubicBezTo>
                <a:cubicBezTo>
                  <a:pt x="52053" y="190500"/>
                  <a:pt x="12055" y="150502"/>
                  <a:pt x="12055" y="101203"/>
                </a:cubicBezTo>
                <a:cubicBezTo>
                  <a:pt x="12055" y="58229"/>
                  <a:pt x="42379" y="22361"/>
                  <a:pt x="82823" y="13841"/>
                </a:cubicBezTo>
                <a:close/>
                <a:moveTo>
                  <a:pt x="177775" y="107156"/>
                </a:moveTo>
                <a:lnTo>
                  <a:pt x="201588" y="107156"/>
                </a:lnTo>
                <a:cubicBezTo>
                  <a:pt x="208471" y="107156"/>
                  <a:pt x="213978" y="112998"/>
                  <a:pt x="212564" y="119732"/>
                </a:cubicBezTo>
                <a:cubicBezTo>
                  <a:pt x="208769" y="137740"/>
                  <a:pt x="199541" y="153739"/>
                  <a:pt x="186668" y="165943"/>
                </a:cubicBezTo>
                <a:cubicBezTo>
                  <a:pt x="182091" y="170297"/>
                  <a:pt x="174910" y="169366"/>
                  <a:pt x="170892" y="164492"/>
                </a:cubicBezTo>
                <a:lnTo>
                  <a:pt x="139489" y="126653"/>
                </a:lnTo>
                <a:cubicBezTo>
                  <a:pt x="133052" y="118876"/>
                  <a:pt x="138596" y="107156"/>
                  <a:pt x="148642" y="107156"/>
                </a:cubicBezTo>
                <a:lnTo>
                  <a:pt x="177738" y="107156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6" name="Text 23"/>
          <p:cNvSpPr/>
          <p:nvPr/>
        </p:nvSpPr>
        <p:spPr>
          <a:xfrm>
            <a:off x="8451800" y="1495425"/>
            <a:ext cx="3295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Nyelvek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8213675" y="19716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7DF1E"/>
          </a:solidFill>
          <a:ln/>
        </p:spPr>
      </p:sp>
      <p:sp>
        <p:nvSpPr>
          <p:cNvPr id="28" name="Text 25"/>
          <p:cNvSpPr/>
          <p:nvPr/>
        </p:nvSpPr>
        <p:spPr>
          <a:xfrm>
            <a:off x="8442275" y="1933575"/>
            <a:ext cx="80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JavaScript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11160175" y="1914525"/>
            <a:ext cx="571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70.8%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8213675" y="2257425"/>
            <a:ext cx="3438525" cy="95250"/>
          </a:xfrm>
          <a:custGeom>
            <a:avLst/>
            <a:gdLst/>
            <a:ahLst/>
            <a:cxnLst/>
            <a:rect l="l" t="t" r="r" b="b"/>
            <a:pathLst>
              <a:path w="3438525" h="95250">
                <a:moveTo>
                  <a:pt x="47625" y="0"/>
                </a:moveTo>
                <a:lnTo>
                  <a:pt x="3390900" y="0"/>
                </a:lnTo>
                <a:cubicBezTo>
                  <a:pt x="3417185" y="0"/>
                  <a:pt x="3438525" y="21340"/>
                  <a:pt x="3438525" y="47625"/>
                </a:cubicBezTo>
                <a:lnTo>
                  <a:pt x="3438525" y="47625"/>
                </a:lnTo>
                <a:cubicBezTo>
                  <a:pt x="3438525" y="73910"/>
                  <a:pt x="3417185" y="95250"/>
                  <a:pt x="339090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1" name="Shape 28"/>
          <p:cNvSpPr/>
          <p:nvPr/>
        </p:nvSpPr>
        <p:spPr>
          <a:xfrm>
            <a:off x="8213675" y="2257425"/>
            <a:ext cx="2428875" cy="95250"/>
          </a:xfrm>
          <a:custGeom>
            <a:avLst/>
            <a:gdLst/>
            <a:ahLst/>
            <a:cxnLst/>
            <a:rect l="l" t="t" r="r" b="b"/>
            <a:pathLst>
              <a:path w="2428875" h="95250">
                <a:moveTo>
                  <a:pt x="47625" y="0"/>
                </a:moveTo>
                <a:lnTo>
                  <a:pt x="2381250" y="0"/>
                </a:lnTo>
                <a:cubicBezTo>
                  <a:pt x="2407535" y="0"/>
                  <a:pt x="2428875" y="21340"/>
                  <a:pt x="2428875" y="47625"/>
                </a:cubicBezTo>
                <a:lnTo>
                  <a:pt x="2428875" y="47625"/>
                </a:lnTo>
                <a:cubicBezTo>
                  <a:pt x="2428875" y="73910"/>
                  <a:pt x="2407535" y="95250"/>
                  <a:pt x="238125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F7DF1E"/>
          </a:solidFill>
          <a:ln/>
        </p:spPr>
      </p:sp>
      <p:sp>
        <p:nvSpPr>
          <p:cNvPr id="32" name="Shape 29"/>
          <p:cNvSpPr/>
          <p:nvPr/>
        </p:nvSpPr>
        <p:spPr>
          <a:xfrm>
            <a:off x="8213675" y="25241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33" name="Text 30"/>
          <p:cNvSpPr/>
          <p:nvPr/>
        </p:nvSpPr>
        <p:spPr>
          <a:xfrm>
            <a:off x="8442275" y="2486025"/>
            <a:ext cx="352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1176099" y="2466975"/>
            <a:ext cx="561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27.9%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8213675" y="2809875"/>
            <a:ext cx="3438525" cy="95250"/>
          </a:xfrm>
          <a:custGeom>
            <a:avLst/>
            <a:gdLst/>
            <a:ahLst/>
            <a:cxnLst/>
            <a:rect l="l" t="t" r="r" b="b"/>
            <a:pathLst>
              <a:path w="3438525" h="95250">
                <a:moveTo>
                  <a:pt x="47625" y="0"/>
                </a:moveTo>
                <a:lnTo>
                  <a:pt x="3390900" y="0"/>
                </a:lnTo>
                <a:cubicBezTo>
                  <a:pt x="3417185" y="0"/>
                  <a:pt x="3438525" y="21340"/>
                  <a:pt x="3438525" y="47625"/>
                </a:cubicBezTo>
                <a:lnTo>
                  <a:pt x="3438525" y="47625"/>
                </a:lnTo>
                <a:cubicBezTo>
                  <a:pt x="3438525" y="73910"/>
                  <a:pt x="3417185" y="95250"/>
                  <a:pt x="339090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6" name="Shape 33"/>
          <p:cNvSpPr/>
          <p:nvPr/>
        </p:nvSpPr>
        <p:spPr>
          <a:xfrm>
            <a:off x="8213675" y="2809875"/>
            <a:ext cx="962025" cy="95250"/>
          </a:xfrm>
          <a:custGeom>
            <a:avLst/>
            <a:gdLst/>
            <a:ahLst/>
            <a:cxnLst/>
            <a:rect l="l" t="t" r="r" b="b"/>
            <a:pathLst>
              <a:path w="962025" h="95250">
                <a:moveTo>
                  <a:pt x="47625" y="0"/>
                </a:moveTo>
                <a:lnTo>
                  <a:pt x="914400" y="0"/>
                </a:lnTo>
                <a:cubicBezTo>
                  <a:pt x="940685" y="0"/>
                  <a:pt x="962025" y="21340"/>
                  <a:pt x="962025" y="47625"/>
                </a:cubicBezTo>
                <a:lnTo>
                  <a:pt x="962025" y="47625"/>
                </a:lnTo>
                <a:cubicBezTo>
                  <a:pt x="962025" y="73910"/>
                  <a:pt x="940685" y="95250"/>
                  <a:pt x="91440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37" name="Shape 34"/>
          <p:cNvSpPr/>
          <p:nvPr/>
        </p:nvSpPr>
        <p:spPr>
          <a:xfrm>
            <a:off x="8213675" y="3076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572B6"/>
          </a:solidFill>
          <a:ln/>
        </p:spPr>
      </p:sp>
      <p:sp>
        <p:nvSpPr>
          <p:cNvPr id="38" name="Text 35"/>
          <p:cNvSpPr/>
          <p:nvPr/>
        </p:nvSpPr>
        <p:spPr>
          <a:xfrm>
            <a:off x="8442275" y="3038475"/>
            <a:ext cx="361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CSS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11299627" y="3019425"/>
            <a:ext cx="438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1.2%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8213675" y="3362325"/>
            <a:ext cx="3438525" cy="95250"/>
          </a:xfrm>
          <a:custGeom>
            <a:avLst/>
            <a:gdLst/>
            <a:ahLst/>
            <a:cxnLst/>
            <a:rect l="l" t="t" r="r" b="b"/>
            <a:pathLst>
              <a:path w="3438525" h="95250">
                <a:moveTo>
                  <a:pt x="47625" y="0"/>
                </a:moveTo>
                <a:lnTo>
                  <a:pt x="3390900" y="0"/>
                </a:lnTo>
                <a:cubicBezTo>
                  <a:pt x="3417185" y="0"/>
                  <a:pt x="3438525" y="21340"/>
                  <a:pt x="3438525" y="47625"/>
                </a:cubicBezTo>
                <a:lnTo>
                  <a:pt x="3438525" y="47625"/>
                </a:lnTo>
                <a:cubicBezTo>
                  <a:pt x="3438525" y="73910"/>
                  <a:pt x="3417185" y="95250"/>
                  <a:pt x="339090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1" name="Shape 38"/>
          <p:cNvSpPr/>
          <p:nvPr/>
        </p:nvSpPr>
        <p:spPr>
          <a:xfrm>
            <a:off x="8213675" y="3362325"/>
            <a:ext cx="38100" cy="95250"/>
          </a:xfrm>
          <a:custGeom>
            <a:avLst/>
            <a:gdLst/>
            <a:ahLst/>
            <a:cxnLst/>
            <a:rect l="l" t="t" r="r" b="b"/>
            <a:pathLst>
              <a:path w="38100" h="95250">
                <a:moveTo>
                  <a:pt x="19050" y="0"/>
                </a:moveTo>
                <a:lnTo>
                  <a:pt x="19050" y="0"/>
                </a:lnTo>
                <a:cubicBezTo>
                  <a:pt x="29564" y="0"/>
                  <a:pt x="38100" y="8536"/>
                  <a:pt x="38100" y="19050"/>
                </a:cubicBezTo>
                <a:lnTo>
                  <a:pt x="38100" y="76200"/>
                </a:lnTo>
                <a:cubicBezTo>
                  <a:pt x="38100" y="86714"/>
                  <a:pt x="29564" y="95250"/>
                  <a:pt x="19050" y="95250"/>
                </a:cubicBezTo>
                <a:lnTo>
                  <a:pt x="19050" y="95250"/>
                </a:lnTo>
                <a:cubicBezTo>
                  <a:pt x="8536" y="95250"/>
                  <a:pt x="0" y="86714"/>
                  <a:pt x="0" y="7620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1572B6"/>
          </a:solidFill>
          <a:ln/>
        </p:spPr>
      </p:sp>
      <p:sp>
        <p:nvSpPr>
          <p:cNvPr id="42" name="Shape 39"/>
          <p:cNvSpPr/>
          <p:nvPr/>
        </p:nvSpPr>
        <p:spPr>
          <a:xfrm>
            <a:off x="8213675" y="36290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34F26"/>
          </a:solidFill>
          <a:ln/>
        </p:spPr>
      </p:sp>
      <p:sp>
        <p:nvSpPr>
          <p:cNvPr id="43" name="Text 40"/>
          <p:cNvSpPr/>
          <p:nvPr/>
        </p:nvSpPr>
        <p:spPr>
          <a:xfrm>
            <a:off x="8442275" y="3590925"/>
            <a:ext cx="49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HTML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11288464" y="3571875"/>
            <a:ext cx="447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0.1%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8213675" y="3914775"/>
            <a:ext cx="3438525" cy="95250"/>
          </a:xfrm>
          <a:custGeom>
            <a:avLst/>
            <a:gdLst/>
            <a:ahLst/>
            <a:cxnLst/>
            <a:rect l="l" t="t" r="r" b="b"/>
            <a:pathLst>
              <a:path w="3438525" h="95250">
                <a:moveTo>
                  <a:pt x="47625" y="0"/>
                </a:moveTo>
                <a:lnTo>
                  <a:pt x="3390900" y="0"/>
                </a:lnTo>
                <a:cubicBezTo>
                  <a:pt x="3417185" y="0"/>
                  <a:pt x="3438525" y="21340"/>
                  <a:pt x="3438525" y="47625"/>
                </a:cubicBezTo>
                <a:lnTo>
                  <a:pt x="3438525" y="47625"/>
                </a:lnTo>
                <a:cubicBezTo>
                  <a:pt x="3438525" y="73910"/>
                  <a:pt x="3417185" y="95250"/>
                  <a:pt x="339090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6" name="Shape 43"/>
          <p:cNvSpPr/>
          <p:nvPr/>
        </p:nvSpPr>
        <p:spPr>
          <a:xfrm>
            <a:off x="8213675" y="3914775"/>
            <a:ext cx="3423" cy="95250"/>
          </a:xfrm>
          <a:custGeom>
            <a:avLst/>
            <a:gdLst/>
            <a:ahLst/>
            <a:cxnLst/>
            <a:rect l="l" t="t" r="r" b="b"/>
            <a:pathLst>
              <a:path w="3423" h="95250">
                <a:moveTo>
                  <a:pt x="1712" y="0"/>
                </a:moveTo>
                <a:lnTo>
                  <a:pt x="1712" y="0"/>
                </a:lnTo>
                <a:cubicBezTo>
                  <a:pt x="2656" y="0"/>
                  <a:pt x="3423" y="767"/>
                  <a:pt x="3423" y="1712"/>
                </a:cubicBezTo>
                <a:lnTo>
                  <a:pt x="3423" y="93538"/>
                </a:lnTo>
                <a:cubicBezTo>
                  <a:pt x="3423" y="94483"/>
                  <a:pt x="2656" y="95250"/>
                  <a:pt x="1712" y="95250"/>
                </a:cubicBezTo>
                <a:lnTo>
                  <a:pt x="1712" y="95250"/>
                </a:lnTo>
                <a:cubicBezTo>
                  <a:pt x="767" y="95250"/>
                  <a:pt x="0" y="94483"/>
                  <a:pt x="0" y="93538"/>
                </a:cubicBezTo>
                <a:lnTo>
                  <a:pt x="0" y="1712"/>
                </a:lnTo>
                <a:cubicBezTo>
                  <a:pt x="0" y="767"/>
                  <a:pt x="767" y="0"/>
                  <a:pt x="1712" y="0"/>
                </a:cubicBezTo>
                <a:close/>
              </a:path>
            </a:pathLst>
          </a:custGeom>
          <a:solidFill>
            <a:srgbClr val="E34F26"/>
          </a:solidFill>
          <a:ln/>
        </p:spPr>
      </p:sp>
      <p:sp>
        <p:nvSpPr>
          <p:cNvPr id="47" name="Shape 44"/>
          <p:cNvSpPr/>
          <p:nvPr/>
        </p:nvSpPr>
        <p:spPr>
          <a:xfrm>
            <a:off x="8056513" y="5053013"/>
            <a:ext cx="3752850" cy="1419225"/>
          </a:xfrm>
          <a:custGeom>
            <a:avLst/>
            <a:gdLst/>
            <a:ahLst/>
            <a:cxnLst/>
            <a:rect l="l" t="t" r="r" b="b"/>
            <a:pathLst>
              <a:path w="3752850" h="1419225">
                <a:moveTo>
                  <a:pt x="114304" y="0"/>
                </a:moveTo>
                <a:lnTo>
                  <a:pt x="3638546" y="0"/>
                </a:lnTo>
                <a:cubicBezTo>
                  <a:pt x="3701674" y="0"/>
                  <a:pt x="3752850" y="51176"/>
                  <a:pt x="3752850" y="114304"/>
                </a:cubicBezTo>
                <a:lnTo>
                  <a:pt x="3752850" y="1304921"/>
                </a:lnTo>
                <a:cubicBezTo>
                  <a:pt x="3752850" y="1368049"/>
                  <a:pt x="3701674" y="1419225"/>
                  <a:pt x="3638546" y="1419225"/>
                </a:cubicBezTo>
                <a:lnTo>
                  <a:pt x="114304" y="1419225"/>
                </a:lnTo>
                <a:cubicBezTo>
                  <a:pt x="51176" y="1419225"/>
                  <a:pt x="0" y="1368049"/>
                  <a:pt x="0" y="1304921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8" name="Text 45"/>
          <p:cNvSpPr/>
          <p:nvPr/>
        </p:nvSpPr>
        <p:spPr>
          <a:xfrm>
            <a:off x="8213675" y="5210175"/>
            <a:ext cx="3524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Kódminőség</a:t>
            </a:r>
            <a:endParaRPr lang="en-US" sz="1600" dirty="0"/>
          </a:p>
        </p:txBody>
      </p:sp>
      <p:sp>
        <p:nvSpPr>
          <p:cNvPr id="49" name="Text 46"/>
          <p:cNvSpPr/>
          <p:nvPr/>
        </p:nvSpPr>
        <p:spPr>
          <a:xfrm>
            <a:off x="8213675" y="5591175"/>
            <a:ext cx="109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Dokumentáltság: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11247537" y="5591175"/>
            <a:ext cx="466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Magas</a:t>
            </a:r>
            <a:endParaRPr lang="en-US" sz="1600" dirty="0"/>
          </a:p>
        </p:txBody>
      </p:sp>
      <p:sp>
        <p:nvSpPr>
          <p:cNvPr id="51" name="Text 48"/>
          <p:cNvSpPr/>
          <p:nvPr/>
        </p:nvSpPr>
        <p:spPr>
          <a:xfrm>
            <a:off x="8213675" y="5857875"/>
            <a:ext cx="1114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Tesztlefedettség:</a:t>
            </a:r>
            <a:endParaRPr lang="en-US" sz="1600" dirty="0"/>
          </a:p>
        </p:txBody>
      </p:sp>
      <p:sp>
        <p:nvSpPr>
          <p:cNvPr id="52" name="Text 49"/>
          <p:cNvSpPr/>
          <p:nvPr/>
        </p:nvSpPr>
        <p:spPr>
          <a:xfrm>
            <a:off x="11377761" y="5857875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Alap</a:t>
            </a:r>
            <a:endParaRPr lang="en-US" sz="1600" dirty="0"/>
          </a:p>
        </p:txBody>
      </p:sp>
      <p:sp>
        <p:nvSpPr>
          <p:cNvPr id="53" name="Text 50"/>
          <p:cNvSpPr/>
          <p:nvPr/>
        </p:nvSpPr>
        <p:spPr>
          <a:xfrm>
            <a:off x="8213675" y="6124575"/>
            <a:ext cx="1228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Karbantarthatóság:</a:t>
            </a:r>
            <a:endParaRPr lang="en-US" sz="1600" dirty="0"/>
          </a:p>
        </p:txBody>
      </p:sp>
      <p:sp>
        <p:nvSpPr>
          <p:cNvPr id="54" name="Text 51"/>
          <p:cNvSpPr/>
          <p:nvPr/>
        </p:nvSpPr>
        <p:spPr>
          <a:xfrm>
            <a:off x="11509921" y="6124575"/>
            <a:ext cx="209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Jó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8702d0d5e7f3fe10dd9642aaae96afa3bc929984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9821" b="982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3A5F7A">
                  <a:alpha val="4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638800" y="119063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152403" y="0"/>
                </a:moveTo>
                <a:lnTo>
                  <a:pt x="761997" y="0"/>
                </a:lnTo>
                <a:cubicBezTo>
                  <a:pt x="846110" y="0"/>
                  <a:pt x="914400" y="68290"/>
                  <a:pt x="914400" y="152403"/>
                </a:cubicBezTo>
                <a:lnTo>
                  <a:pt x="914400" y="761997"/>
                </a:lnTo>
                <a:cubicBezTo>
                  <a:pt x="914400" y="846110"/>
                  <a:pt x="846110" y="914400"/>
                  <a:pt x="761997" y="914400"/>
                </a:cubicBezTo>
                <a:lnTo>
                  <a:pt x="152403" y="914400"/>
                </a:lnTo>
                <a:cubicBezTo>
                  <a:pt x="68290" y="914400"/>
                  <a:pt x="0" y="846110"/>
                  <a:pt x="0" y="7619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2700000" scaled="1"/>
          </a:gradFill>
          <a:ln/>
          <a:effectLst>
            <a:outerShdw blurRad="101600" dist="50800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5867400" y="34766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457200"/>
                </a:moveTo>
                <a:cubicBezTo>
                  <a:pt x="354768" y="457200"/>
                  <a:pt x="457200" y="354768"/>
                  <a:pt x="457200" y="228600"/>
                </a:cubicBezTo>
                <a:cubicBezTo>
                  <a:pt x="457200" y="102432"/>
                  <a:pt x="354768" y="0"/>
                  <a:pt x="228600" y="0"/>
                </a:cubicBezTo>
                <a:cubicBezTo>
                  <a:pt x="102432" y="0"/>
                  <a:pt x="0" y="102432"/>
                  <a:pt x="0" y="228600"/>
                </a:cubicBezTo>
                <a:cubicBezTo>
                  <a:pt x="0" y="354768"/>
                  <a:pt x="102432" y="457200"/>
                  <a:pt x="228600" y="457200"/>
                </a:cubicBezTo>
                <a:close/>
                <a:moveTo>
                  <a:pt x="303967" y="189934"/>
                </a:moveTo>
                <a:lnTo>
                  <a:pt x="232529" y="304234"/>
                </a:lnTo>
                <a:cubicBezTo>
                  <a:pt x="228779" y="310217"/>
                  <a:pt x="222349" y="313968"/>
                  <a:pt x="215295" y="314325"/>
                </a:cubicBezTo>
                <a:cubicBezTo>
                  <a:pt x="208240" y="314682"/>
                  <a:pt x="201454" y="311468"/>
                  <a:pt x="197257" y="305753"/>
                </a:cubicBezTo>
                <a:lnTo>
                  <a:pt x="154394" y="248602"/>
                </a:lnTo>
                <a:cubicBezTo>
                  <a:pt x="147251" y="239137"/>
                  <a:pt x="149215" y="225743"/>
                  <a:pt x="158681" y="218599"/>
                </a:cubicBezTo>
                <a:cubicBezTo>
                  <a:pt x="168146" y="211455"/>
                  <a:pt x="181541" y="213420"/>
                  <a:pt x="188684" y="222885"/>
                </a:cubicBezTo>
                <a:lnTo>
                  <a:pt x="212794" y="255032"/>
                </a:lnTo>
                <a:lnTo>
                  <a:pt x="267623" y="167253"/>
                </a:lnTo>
                <a:cubicBezTo>
                  <a:pt x="273874" y="157252"/>
                  <a:pt x="287089" y="154126"/>
                  <a:pt x="297180" y="160466"/>
                </a:cubicBezTo>
                <a:cubicBezTo>
                  <a:pt x="307271" y="166807"/>
                  <a:pt x="310307" y="179933"/>
                  <a:pt x="303967" y="190024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" name="Text 3"/>
          <p:cNvSpPr/>
          <p:nvPr/>
        </p:nvSpPr>
        <p:spPr>
          <a:xfrm>
            <a:off x="4052590" y="1262063"/>
            <a:ext cx="4086225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Köszönjük a</a:t>
            </a:r>
            <a:endParaRPr lang="en-US" sz="1600" dirty="0"/>
          </a:p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Figyelmet!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181600" y="27860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8" name="Text 5"/>
          <p:cNvSpPr/>
          <p:nvPr/>
        </p:nvSpPr>
        <p:spPr>
          <a:xfrm>
            <a:off x="4166890" y="3071813"/>
            <a:ext cx="3857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Kérdések és Válaszok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516362" y="3990975"/>
            <a:ext cx="5162550" cy="1981200"/>
          </a:xfrm>
          <a:custGeom>
            <a:avLst/>
            <a:gdLst/>
            <a:ahLst/>
            <a:cxnLst/>
            <a:rect l="l" t="t" r="r" b="b"/>
            <a:pathLst>
              <a:path w="5162550" h="1981200">
                <a:moveTo>
                  <a:pt x="152394" y="0"/>
                </a:moveTo>
                <a:lnTo>
                  <a:pt x="5010156" y="0"/>
                </a:lnTo>
                <a:cubicBezTo>
                  <a:pt x="5094321" y="0"/>
                  <a:pt x="5162550" y="68229"/>
                  <a:pt x="5162550" y="152394"/>
                </a:cubicBezTo>
                <a:lnTo>
                  <a:pt x="5162550" y="1828806"/>
                </a:lnTo>
                <a:cubicBezTo>
                  <a:pt x="5162550" y="1912971"/>
                  <a:pt x="5094321" y="1981200"/>
                  <a:pt x="5010156" y="1981200"/>
                </a:cubicBezTo>
                <a:lnTo>
                  <a:pt x="152394" y="1981200"/>
                </a:lnTo>
                <a:cubicBezTo>
                  <a:pt x="68229" y="1981200"/>
                  <a:pt x="0" y="1912971"/>
                  <a:pt x="0" y="18288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30000"/>
                </a:srgbClr>
              </a:gs>
              <a:gs pos="100000">
                <a:srgbClr val="3A5F7A">
                  <a:alpha val="10000"/>
                </a:srgbClr>
              </a:gs>
            </a:gsLst>
            <a:lin ang="2700000" scaled="1"/>
          </a:gra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4314974" y="422433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96397" y="156270"/>
                </a:moveTo>
                <a:lnTo>
                  <a:pt x="89855" y="156270"/>
                </a:lnTo>
                <a:cubicBezTo>
                  <a:pt x="91473" y="192267"/>
                  <a:pt x="99454" y="225419"/>
                  <a:pt x="110784" y="249696"/>
                </a:cubicBezTo>
                <a:cubicBezTo>
                  <a:pt x="117146" y="263370"/>
                  <a:pt x="124011" y="273025"/>
                  <a:pt x="130373" y="278941"/>
                </a:cubicBezTo>
                <a:cubicBezTo>
                  <a:pt x="136624" y="284801"/>
                  <a:pt x="140922" y="285750"/>
                  <a:pt x="143154" y="285750"/>
                </a:cubicBezTo>
                <a:cubicBezTo>
                  <a:pt x="145386" y="285750"/>
                  <a:pt x="149684" y="284801"/>
                  <a:pt x="155935" y="278941"/>
                </a:cubicBezTo>
                <a:cubicBezTo>
                  <a:pt x="162297" y="273025"/>
                  <a:pt x="169162" y="263314"/>
                  <a:pt x="175524" y="249696"/>
                </a:cubicBezTo>
                <a:cubicBezTo>
                  <a:pt x="186854" y="225419"/>
                  <a:pt x="194835" y="192267"/>
                  <a:pt x="196453" y="156270"/>
                </a:cubicBezTo>
                <a:close/>
                <a:moveTo>
                  <a:pt x="89799" y="129480"/>
                </a:moveTo>
                <a:lnTo>
                  <a:pt x="196342" y="129480"/>
                </a:lnTo>
                <a:cubicBezTo>
                  <a:pt x="194779" y="93483"/>
                  <a:pt x="186798" y="60331"/>
                  <a:pt x="175468" y="36054"/>
                </a:cubicBezTo>
                <a:cubicBezTo>
                  <a:pt x="169106" y="22436"/>
                  <a:pt x="162241" y="12725"/>
                  <a:pt x="155879" y="6809"/>
                </a:cubicBezTo>
                <a:cubicBezTo>
                  <a:pt x="149628" y="949"/>
                  <a:pt x="145331" y="0"/>
                  <a:pt x="143098" y="0"/>
                </a:cubicBezTo>
                <a:cubicBezTo>
                  <a:pt x="140866" y="0"/>
                  <a:pt x="136568" y="949"/>
                  <a:pt x="130318" y="6809"/>
                </a:cubicBezTo>
                <a:cubicBezTo>
                  <a:pt x="123955" y="12725"/>
                  <a:pt x="117091" y="22436"/>
                  <a:pt x="110728" y="36054"/>
                </a:cubicBezTo>
                <a:cubicBezTo>
                  <a:pt x="99399" y="60331"/>
                  <a:pt x="91418" y="93483"/>
                  <a:pt x="89799" y="129480"/>
                </a:cubicBezTo>
                <a:close/>
                <a:moveTo>
                  <a:pt x="63010" y="129480"/>
                </a:moveTo>
                <a:cubicBezTo>
                  <a:pt x="64963" y="81707"/>
                  <a:pt x="77298" y="37337"/>
                  <a:pt x="95324" y="8204"/>
                </a:cubicBezTo>
                <a:cubicBezTo>
                  <a:pt x="43923" y="26398"/>
                  <a:pt x="6083" y="73223"/>
                  <a:pt x="837" y="129480"/>
                </a:cubicBezTo>
                <a:lnTo>
                  <a:pt x="63010" y="129480"/>
                </a:lnTo>
                <a:close/>
                <a:moveTo>
                  <a:pt x="837" y="156270"/>
                </a:moveTo>
                <a:cubicBezTo>
                  <a:pt x="6083" y="212527"/>
                  <a:pt x="43923" y="259352"/>
                  <a:pt x="95324" y="277546"/>
                </a:cubicBezTo>
                <a:cubicBezTo>
                  <a:pt x="77298" y="248413"/>
                  <a:pt x="64963" y="204043"/>
                  <a:pt x="63010" y="156270"/>
                </a:cubicBezTo>
                <a:lnTo>
                  <a:pt x="837" y="156270"/>
                </a:lnTo>
                <a:close/>
                <a:moveTo>
                  <a:pt x="223186" y="156270"/>
                </a:moveTo>
                <a:cubicBezTo>
                  <a:pt x="221233" y="204043"/>
                  <a:pt x="208899" y="248413"/>
                  <a:pt x="190872" y="277546"/>
                </a:cubicBezTo>
                <a:cubicBezTo>
                  <a:pt x="242274" y="259296"/>
                  <a:pt x="280113" y="212527"/>
                  <a:pt x="285359" y="156270"/>
                </a:cubicBezTo>
                <a:lnTo>
                  <a:pt x="223186" y="156270"/>
                </a:lnTo>
                <a:close/>
                <a:moveTo>
                  <a:pt x="285359" y="129480"/>
                </a:moveTo>
                <a:cubicBezTo>
                  <a:pt x="280113" y="73223"/>
                  <a:pt x="242274" y="26398"/>
                  <a:pt x="190872" y="8204"/>
                </a:cubicBezTo>
                <a:cubicBezTo>
                  <a:pt x="208899" y="37337"/>
                  <a:pt x="221233" y="81707"/>
                  <a:pt x="223186" y="129480"/>
                </a:cubicBezTo>
                <a:lnTo>
                  <a:pt x="285359" y="12948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1" name="Text 8"/>
          <p:cNvSpPr/>
          <p:nvPr/>
        </p:nvSpPr>
        <p:spPr>
          <a:xfrm>
            <a:off x="3706862" y="4624388"/>
            <a:ext cx="149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Web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716387" y="4929188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github.com/munyire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955357" y="422433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97055" y="221791"/>
                </a:moveTo>
                <a:cubicBezTo>
                  <a:pt x="97055" y="222907"/>
                  <a:pt x="95771" y="223800"/>
                  <a:pt x="94152" y="223800"/>
                </a:cubicBezTo>
                <a:cubicBezTo>
                  <a:pt x="92311" y="223968"/>
                  <a:pt x="91027" y="223075"/>
                  <a:pt x="91027" y="221791"/>
                </a:cubicBezTo>
                <a:cubicBezTo>
                  <a:pt x="91027" y="220675"/>
                  <a:pt x="92311" y="219782"/>
                  <a:pt x="93929" y="219782"/>
                </a:cubicBezTo>
                <a:cubicBezTo>
                  <a:pt x="95603" y="219615"/>
                  <a:pt x="97055" y="220507"/>
                  <a:pt x="97055" y="221791"/>
                </a:cubicBezTo>
                <a:close/>
                <a:moveTo>
                  <a:pt x="79697" y="219280"/>
                </a:moveTo>
                <a:cubicBezTo>
                  <a:pt x="79307" y="220396"/>
                  <a:pt x="80423" y="221679"/>
                  <a:pt x="82097" y="222014"/>
                </a:cubicBezTo>
                <a:cubicBezTo>
                  <a:pt x="83548" y="222572"/>
                  <a:pt x="85223" y="222014"/>
                  <a:pt x="85558" y="220898"/>
                </a:cubicBezTo>
                <a:cubicBezTo>
                  <a:pt x="85892" y="219782"/>
                  <a:pt x="84832" y="218498"/>
                  <a:pt x="83158" y="217996"/>
                </a:cubicBezTo>
                <a:cubicBezTo>
                  <a:pt x="81707" y="217605"/>
                  <a:pt x="80088" y="218163"/>
                  <a:pt x="79697" y="219280"/>
                </a:cubicBezTo>
                <a:close/>
                <a:moveTo>
                  <a:pt x="104366" y="218331"/>
                </a:moveTo>
                <a:cubicBezTo>
                  <a:pt x="102747" y="218722"/>
                  <a:pt x="101631" y="219782"/>
                  <a:pt x="101798" y="221066"/>
                </a:cubicBezTo>
                <a:cubicBezTo>
                  <a:pt x="101966" y="222182"/>
                  <a:pt x="103417" y="222907"/>
                  <a:pt x="105091" y="222517"/>
                </a:cubicBezTo>
                <a:cubicBezTo>
                  <a:pt x="106710" y="222126"/>
                  <a:pt x="107826" y="221066"/>
                  <a:pt x="107659" y="219949"/>
                </a:cubicBezTo>
                <a:cubicBezTo>
                  <a:pt x="107491" y="218889"/>
                  <a:pt x="105984" y="218163"/>
                  <a:pt x="104366" y="218331"/>
                </a:cubicBezTo>
                <a:close/>
                <a:moveTo>
                  <a:pt x="141089" y="4465"/>
                </a:moveTo>
                <a:cubicBezTo>
                  <a:pt x="63680" y="4465"/>
                  <a:pt x="4465" y="63233"/>
                  <a:pt x="4465" y="140643"/>
                </a:cubicBezTo>
                <a:cubicBezTo>
                  <a:pt x="4465" y="202536"/>
                  <a:pt x="43421" y="255501"/>
                  <a:pt x="99064" y="274141"/>
                </a:cubicBezTo>
                <a:cubicBezTo>
                  <a:pt x="106207" y="275425"/>
                  <a:pt x="108719" y="271016"/>
                  <a:pt x="108719" y="267388"/>
                </a:cubicBezTo>
                <a:cubicBezTo>
                  <a:pt x="108719" y="263928"/>
                  <a:pt x="108552" y="244841"/>
                  <a:pt x="108552" y="233121"/>
                </a:cubicBezTo>
                <a:cubicBezTo>
                  <a:pt x="108552" y="233121"/>
                  <a:pt x="69484" y="241492"/>
                  <a:pt x="61280" y="216489"/>
                </a:cubicBezTo>
                <a:cubicBezTo>
                  <a:pt x="61280" y="216489"/>
                  <a:pt x="54918" y="200248"/>
                  <a:pt x="45765" y="196062"/>
                </a:cubicBezTo>
                <a:cubicBezTo>
                  <a:pt x="45765" y="196062"/>
                  <a:pt x="32984" y="187300"/>
                  <a:pt x="46658" y="187468"/>
                </a:cubicBezTo>
                <a:cubicBezTo>
                  <a:pt x="46658" y="187468"/>
                  <a:pt x="60554" y="188584"/>
                  <a:pt x="68200" y="201867"/>
                </a:cubicBezTo>
                <a:cubicBezTo>
                  <a:pt x="80423" y="223410"/>
                  <a:pt x="100905" y="217215"/>
                  <a:pt x="108886" y="213531"/>
                </a:cubicBezTo>
                <a:cubicBezTo>
                  <a:pt x="110170" y="204601"/>
                  <a:pt x="113798" y="198406"/>
                  <a:pt x="117816" y="194723"/>
                </a:cubicBezTo>
                <a:cubicBezTo>
                  <a:pt x="86618" y="191263"/>
                  <a:pt x="55141" y="186742"/>
                  <a:pt x="55141" y="133052"/>
                </a:cubicBezTo>
                <a:cubicBezTo>
                  <a:pt x="55141" y="117704"/>
                  <a:pt x="59382" y="110003"/>
                  <a:pt x="68312" y="100180"/>
                </a:cubicBezTo>
                <a:cubicBezTo>
                  <a:pt x="66861" y="96552"/>
                  <a:pt x="62117" y="81595"/>
                  <a:pt x="69763" y="62285"/>
                </a:cubicBezTo>
                <a:cubicBezTo>
                  <a:pt x="81428" y="58657"/>
                  <a:pt x="108272" y="77353"/>
                  <a:pt x="108272" y="77353"/>
                </a:cubicBezTo>
                <a:cubicBezTo>
                  <a:pt x="119435" y="74228"/>
                  <a:pt x="131434" y="72610"/>
                  <a:pt x="143321" y="72610"/>
                </a:cubicBezTo>
                <a:cubicBezTo>
                  <a:pt x="155209" y="72610"/>
                  <a:pt x="167208" y="74228"/>
                  <a:pt x="178371" y="77353"/>
                </a:cubicBezTo>
                <a:cubicBezTo>
                  <a:pt x="178371" y="77353"/>
                  <a:pt x="205215" y="58601"/>
                  <a:pt x="216880" y="62285"/>
                </a:cubicBezTo>
                <a:cubicBezTo>
                  <a:pt x="224526" y="81651"/>
                  <a:pt x="219782" y="96552"/>
                  <a:pt x="218331" y="100180"/>
                </a:cubicBezTo>
                <a:cubicBezTo>
                  <a:pt x="227261" y="110058"/>
                  <a:pt x="232730" y="117760"/>
                  <a:pt x="232730" y="133052"/>
                </a:cubicBezTo>
                <a:cubicBezTo>
                  <a:pt x="232730" y="186910"/>
                  <a:pt x="199858" y="191207"/>
                  <a:pt x="168659" y="194723"/>
                </a:cubicBezTo>
                <a:cubicBezTo>
                  <a:pt x="173794" y="199132"/>
                  <a:pt x="178147" y="207504"/>
                  <a:pt x="178147" y="220619"/>
                </a:cubicBezTo>
                <a:cubicBezTo>
                  <a:pt x="178147" y="239427"/>
                  <a:pt x="177980" y="262700"/>
                  <a:pt x="177980" y="267277"/>
                </a:cubicBezTo>
                <a:cubicBezTo>
                  <a:pt x="177980" y="270904"/>
                  <a:pt x="180547" y="275313"/>
                  <a:pt x="187635" y="274030"/>
                </a:cubicBezTo>
                <a:cubicBezTo>
                  <a:pt x="243446" y="255501"/>
                  <a:pt x="281285" y="202536"/>
                  <a:pt x="281285" y="140643"/>
                </a:cubicBezTo>
                <a:cubicBezTo>
                  <a:pt x="281285" y="63233"/>
                  <a:pt x="218498" y="4465"/>
                  <a:pt x="141089" y="4465"/>
                </a:cubicBezTo>
                <a:close/>
                <a:moveTo>
                  <a:pt x="58713" y="196955"/>
                </a:moveTo>
                <a:cubicBezTo>
                  <a:pt x="57987" y="197514"/>
                  <a:pt x="58155" y="198797"/>
                  <a:pt x="59103" y="199858"/>
                </a:cubicBezTo>
                <a:cubicBezTo>
                  <a:pt x="59996" y="200751"/>
                  <a:pt x="61280" y="201141"/>
                  <a:pt x="62006" y="200416"/>
                </a:cubicBezTo>
                <a:cubicBezTo>
                  <a:pt x="62731" y="199858"/>
                  <a:pt x="62564" y="198574"/>
                  <a:pt x="61615" y="197514"/>
                </a:cubicBezTo>
                <a:cubicBezTo>
                  <a:pt x="60722" y="196621"/>
                  <a:pt x="59438" y="196230"/>
                  <a:pt x="58713" y="196955"/>
                </a:cubicBezTo>
                <a:close/>
                <a:moveTo>
                  <a:pt x="52685" y="192435"/>
                </a:moveTo>
                <a:cubicBezTo>
                  <a:pt x="52294" y="193160"/>
                  <a:pt x="52853" y="194053"/>
                  <a:pt x="53969" y="194611"/>
                </a:cubicBezTo>
                <a:cubicBezTo>
                  <a:pt x="54862" y="195169"/>
                  <a:pt x="55978" y="195002"/>
                  <a:pt x="56369" y="194221"/>
                </a:cubicBezTo>
                <a:cubicBezTo>
                  <a:pt x="56759" y="193495"/>
                  <a:pt x="56201" y="192602"/>
                  <a:pt x="55085" y="192044"/>
                </a:cubicBezTo>
                <a:cubicBezTo>
                  <a:pt x="53969" y="191709"/>
                  <a:pt x="53076" y="191877"/>
                  <a:pt x="52685" y="192435"/>
                </a:cubicBezTo>
                <a:close/>
                <a:moveTo>
                  <a:pt x="70768" y="212303"/>
                </a:moveTo>
                <a:cubicBezTo>
                  <a:pt x="69875" y="213029"/>
                  <a:pt x="70210" y="214703"/>
                  <a:pt x="71493" y="215764"/>
                </a:cubicBezTo>
                <a:cubicBezTo>
                  <a:pt x="72777" y="217047"/>
                  <a:pt x="74395" y="217215"/>
                  <a:pt x="75121" y="216322"/>
                </a:cubicBezTo>
                <a:cubicBezTo>
                  <a:pt x="75847" y="215596"/>
                  <a:pt x="75512" y="213922"/>
                  <a:pt x="74395" y="212861"/>
                </a:cubicBezTo>
                <a:cubicBezTo>
                  <a:pt x="73168" y="211578"/>
                  <a:pt x="71493" y="211410"/>
                  <a:pt x="70768" y="212303"/>
                </a:cubicBezTo>
                <a:close/>
                <a:moveTo>
                  <a:pt x="64405" y="204099"/>
                </a:moveTo>
                <a:cubicBezTo>
                  <a:pt x="63512" y="204657"/>
                  <a:pt x="63512" y="206108"/>
                  <a:pt x="64405" y="207392"/>
                </a:cubicBezTo>
                <a:cubicBezTo>
                  <a:pt x="65298" y="208676"/>
                  <a:pt x="66805" y="209234"/>
                  <a:pt x="67531" y="208676"/>
                </a:cubicBezTo>
                <a:cubicBezTo>
                  <a:pt x="68424" y="207950"/>
                  <a:pt x="68424" y="206499"/>
                  <a:pt x="67531" y="205215"/>
                </a:cubicBezTo>
                <a:cubicBezTo>
                  <a:pt x="66749" y="203932"/>
                  <a:pt x="65298" y="203374"/>
                  <a:pt x="64405" y="204099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4" name="Text 11"/>
          <p:cNvSpPr/>
          <p:nvPr/>
        </p:nvSpPr>
        <p:spPr>
          <a:xfrm>
            <a:off x="5347097" y="4624388"/>
            <a:ext cx="149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356622" y="4929188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/munyire/Munyire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595741" y="422433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6789" y="35719"/>
                </a:moveTo>
                <a:cubicBezTo>
                  <a:pt x="11999" y="35719"/>
                  <a:pt x="0" y="47718"/>
                  <a:pt x="0" y="62508"/>
                </a:cubicBezTo>
                <a:cubicBezTo>
                  <a:pt x="0" y="70935"/>
                  <a:pt x="3963" y="78860"/>
                  <a:pt x="10716" y="83939"/>
                </a:cubicBezTo>
                <a:lnTo>
                  <a:pt x="126802" y="171004"/>
                </a:lnTo>
                <a:cubicBezTo>
                  <a:pt x="136345" y="178147"/>
                  <a:pt x="149405" y="178147"/>
                  <a:pt x="158948" y="171004"/>
                </a:cubicBezTo>
                <a:lnTo>
                  <a:pt x="275034" y="83939"/>
                </a:lnTo>
                <a:cubicBezTo>
                  <a:pt x="281787" y="78860"/>
                  <a:pt x="285750" y="70935"/>
                  <a:pt x="285750" y="62508"/>
                </a:cubicBezTo>
                <a:cubicBezTo>
                  <a:pt x="285750" y="47718"/>
                  <a:pt x="273751" y="35719"/>
                  <a:pt x="258961" y="35719"/>
                </a:cubicBezTo>
                <a:lnTo>
                  <a:pt x="26789" y="35719"/>
                </a:lnTo>
                <a:close/>
                <a:moveTo>
                  <a:pt x="0" y="109389"/>
                </a:moveTo>
                <a:lnTo>
                  <a:pt x="0" y="214313"/>
                </a:lnTo>
                <a:cubicBezTo>
                  <a:pt x="0" y="234014"/>
                  <a:pt x="16018" y="250031"/>
                  <a:pt x="35719" y="250031"/>
                </a:cubicBezTo>
                <a:lnTo>
                  <a:pt x="250031" y="250031"/>
                </a:lnTo>
                <a:cubicBezTo>
                  <a:pt x="269732" y="250031"/>
                  <a:pt x="285750" y="234014"/>
                  <a:pt x="285750" y="214313"/>
                </a:cubicBezTo>
                <a:lnTo>
                  <a:pt x="285750" y="109389"/>
                </a:lnTo>
                <a:lnTo>
                  <a:pt x="175022" y="192435"/>
                </a:lnTo>
                <a:cubicBezTo>
                  <a:pt x="155990" y="206722"/>
                  <a:pt x="129760" y="206722"/>
                  <a:pt x="110728" y="192435"/>
                </a:cubicBezTo>
                <a:lnTo>
                  <a:pt x="0" y="109389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7" name="Text 14"/>
          <p:cNvSpPr/>
          <p:nvPr/>
        </p:nvSpPr>
        <p:spPr>
          <a:xfrm>
            <a:off x="6987480" y="4624388"/>
            <a:ext cx="149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Email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997005" y="4929188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Elérhető a GitHubon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3749725" y="5353050"/>
            <a:ext cx="4695825" cy="9525"/>
          </a:xfrm>
          <a:custGeom>
            <a:avLst/>
            <a:gdLst/>
            <a:ahLst/>
            <a:cxnLst/>
            <a:rect l="l" t="t" r="r" b="b"/>
            <a:pathLst>
              <a:path w="4695825" h="9525">
                <a:moveTo>
                  <a:pt x="0" y="0"/>
                </a:moveTo>
                <a:lnTo>
                  <a:pt x="4695825" y="0"/>
                </a:lnTo>
                <a:lnTo>
                  <a:pt x="4695825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3759250" y="5548313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07394" y="357"/>
                </a:moveTo>
                <a:cubicBezTo>
                  <a:pt x="102334" y="-1101"/>
                  <a:pt x="97066" y="1845"/>
                  <a:pt x="95607" y="6906"/>
                </a:cubicBezTo>
                <a:lnTo>
                  <a:pt x="57507" y="140256"/>
                </a:lnTo>
                <a:cubicBezTo>
                  <a:pt x="56049" y="145316"/>
                  <a:pt x="58995" y="150584"/>
                  <a:pt x="64056" y="152043"/>
                </a:cubicBezTo>
                <a:cubicBezTo>
                  <a:pt x="69116" y="153501"/>
                  <a:pt x="74384" y="150555"/>
                  <a:pt x="75843" y="145494"/>
                </a:cubicBezTo>
                <a:lnTo>
                  <a:pt x="113943" y="12144"/>
                </a:lnTo>
                <a:cubicBezTo>
                  <a:pt x="115401" y="7084"/>
                  <a:pt x="112455" y="1816"/>
                  <a:pt x="107394" y="357"/>
                </a:cubicBezTo>
                <a:close/>
                <a:moveTo>
                  <a:pt x="126623" y="40868"/>
                </a:moveTo>
                <a:cubicBezTo>
                  <a:pt x="122902" y="44589"/>
                  <a:pt x="122902" y="50631"/>
                  <a:pt x="126623" y="54352"/>
                </a:cubicBezTo>
                <a:lnTo>
                  <a:pt x="148471" y="76200"/>
                </a:lnTo>
                <a:lnTo>
                  <a:pt x="126623" y="98048"/>
                </a:lnTo>
                <a:cubicBezTo>
                  <a:pt x="122902" y="101769"/>
                  <a:pt x="122902" y="107811"/>
                  <a:pt x="126623" y="111532"/>
                </a:cubicBezTo>
                <a:cubicBezTo>
                  <a:pt x="130344" y="115253"/>
                  <a:pt x="136386" y="115253"/>
                  <a:pt x="140107" y="111532"/>
                </a:cubicBezTo>
                <a:lnTo>
                  <a:pt x="168682" y="82957"/>
                </a:lnTo>
                <a:cubicBezTo>
                  <a:pt x="172403" y="79236"/>
                  <a:pt x="172403" y="73194"/>
                  <a:pt x="168682" y="69473"/>
                </a:cubicBezTo>
                <a:lnTo>
                  <a:pt x="140107" y="40898"/>
                </a:lnTo>
                <a:cubicBezTo>
                  <a:pt x="136386" y="37177"/>
                  <a:pt x="130344" y="37177"/>
                  <a:pt x="126623" y="40898"/>
                </a:cubicBezTo>
                <a:close/>
                <a:moveTo>
                  <a:pt x="44857" y="40868"/>
                </a:moveTo>
                <a:cubicBezTo>
                  <a:pt x="41136" y="37147"/>
                  <a:pt x="35094" y="37147"/>
                  <a:pt x="31373" y="40868"/>
                </a:cubicBezTo>
                <a:lnTo>
                  <a:pt x="2798" y="69443"/>
                </a:lnTo>
                <a:cubicBezTo>
                  <a:pt x="-923" y="73164"/>
                  <a:pt x="-923" y="79206"/>
                  <a:pt x="2798" y="82927"/>
                </a:cubicBezTo>
                <a:lnTo>
                  <a:pt x="31373" y="111502"/>
                </a:lnTo>
                <a:cubicBezTo>
                  <a:pt x="35094" y="115223"/>
                  <a:pt x="41136" y="115223"/>
                  <a:pt x="44857" y="111502"/>
                </a:cubicBezTo>
                <a:cubicBezTo>
                  <a:pt x="48578" y="107781"/>
                  <a:pt x="48578" y="101739"/>
                  <a:pt x="44857" y="98018"/>
                </a:cubicBezTo>
                <a:lnTo>
                  <a:pt x="23009" y="76200"/>
                </a:lnTo>
                <a:lnTo>
                  <a:pt x="44827" y="54352"/>
                </a:lnTo>
                <a:cubicBezTo>
                  <a:pt x="48548" y="50631"/>
                  <a:pt x="48548" y="44589"/>
                  <a:pt x="44827" y="4086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1" name="Text 18"/>
          <p:cNvSpPr/>
          <p:nvPr/>
        </p:nvSpPr>
        <p:spPr>
          <a:xfrm>
            <a:off x="3978325" y="5510213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MIT License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5186809" y="554831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32831" y="0"/>
                  <a:pt x="28575" y="4256"/>
                  <a:pt x="28575" y="9525"/>
                </a:cubicBezTo>
                <a:lnTo>
                  <a:pt x="28575" y="19050"/>
                </a:ln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lnTo>
                  <a:pt x="0" y="52388"/>
                </a:lnTo>
                <a:lnTo>
                  <a:pt x="133350" y="52388"/>
                </a:ln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04775" y="19050"/>
                </a:lnTo>
                <a:lnTo>
                  <a:pt x="104775" y="9525"/>
                </a:lnTo>
                <a:cubicBezTo>
                  <a:pt x="104775" y="4256"/>
                  <a:pt x="100519" y="0"/>
                  <a:pt x="95250" y="0"/>
                </a:cubicBezTo>
                <a:cubicBezTo>
                  <a:pt x="89981" y="0"/>
                  <a:pt x="85725" y="4256"/>
                  <a:pt x="85725" y="9525"/>
                </a:cubicBezTo>
                <a:lnTo>
                  <a:pt x="85725" y="19050"/>
                </a:lnTo>
                <a:lnTo>
                  <a:pt x="47625" y="19050"/>
                </a:lnTo>
                <a:lnTo>
                  <a:pt x="47625" y="9525"/>
                </a:lnTo>
                <a:cubicBezTo>
                  <a:pt x="47625" y="4256"/>
                  <a:pt x="43369" y="0"/>
                  <a:pt x="38100" y="0"/>
                </a:cubicBezTo>
                <a:close/>
                <a:moveTo>
                  <a:pt x="0" y="66675"/>
                </a:move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66675"/>
                </a:lnTo>
                <a:lnTo>
                  <a:pt x="0" y="6667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3" name="Text 20"/>
          <p:cNvSpPr/>
          <p:nvPr/>
        </p:nvSpPr>
        <p:spPr>
          <a:xfrm>
            <a:off x="5386834" y="5510213"/>
            <a:ext cx="85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2025-2026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6524030" y="5548313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4288" y="58281"/>
                </a:moveTo>
                <a:lnTo>
                  <a:pt x="76557" y="83909"/>
                </a:lnTo>
                <a:cubicBezTo>
                  <a:pt x="79474" y="85100"/>
                  <a:pt x="82570" y="85725"/>
                  <a:pt x="85725" y="85725"/>
                </a:cubicBezTo>
                <a:cubicBezTo>
                  <a:pt x="88880" y="85725"/>
                  <a:pt x="91976" y="85100"/>
                  <a:pt x="94893" y="83909"/>
                </a:cubicBezTo>
                <a:lnTo>
                  <a:pt x="167045" y="54203"/>
                </a:lnTo>
                <a:cubicBezTo>
                  <a:pt x="169724" y="53102"/>
                  <a:pt x="171450" y="50512"/>
                  <a:pt x="171450" y="47625"/>
                </a:cubicBezTo>
                <a:cubicBezTo>
                  <a:pt x="171450" y="44738"/>
                  <a:pt x="169724" y="42148"/>
                  <a:pt x="167045" y="41047"/>
                </a:cubicBezTo>
                <a:lnTo>
                  <a:pt x="94893" y="11341"/>
                </a:lnTo>
                <a:cubicBezTo>
                  <a:pt x="91976" y="10150"/>
                  <a:pt x="88880" y="9525"/>
                  <a:pt x="85725" y="9525"/>
                </a:cubicBezTo>
                <a:cubicBezTo>
                  <a:pt x="82570" y="9525"/>
                  <a:pt x="79474" y="10150"/>
                  <a:pt x="76557" y="11341"/>
                </a:cubicBezTo>
                <a:lnTo>
                  <a:pt x="4405" y="41047"/>
                </a:lnTo>
                <a:cubicBezTo>
                  <a:pt x="1726" y="42148"/>
                  <a:pt x="0" y="44738"/>
                  <a:pt x="0" y="47625"/>
                </a:cubicBezTo>
                <a:lnTo>
                  <a:pt x="0" y="135731"/>
                </a:lnTo>
                <a:cubicBezTo>
                  <a:pt x="0" y="139690"/>
                  <a:pt x="3185" y="142875"/>
                  <a:pt x="7144" y="142875"/>
                </a:cubicBezTo>
                <a:cubicBezTo>
                  <a:pt x="11103" y="142875"/>
                  <a:pt x="14288" y="139690"/>
                  <a:pt x="14288" y="135731"/>
                </a:cubicBezTo>
                <a:lnTo>
                  <a:pt x="14288" y="58281"/>
                </a:lnTo>
                <a:close/>
                <a:moveTo>
                  <a:pt x="28575" y="79623"/>
                </a:moveTo>
                <a:lnTo>
                  <a:pt x="28575" y="114300"/>
                </a:lnTo>
                <a:cubicBezTo>
                  <a:pt x="28575" y="130076"/>
                  <a:pt x="54173" y="142875"/>
                  <a:pt x="85725" y="142875"/>
                </a:cubicBezTo>
                <a:cubicBezTo>
                  <a:pt x="117277" y="142875"/>
                  <a:pt x="142875" y="130076"/>
                  <a:pt x="142875" y="114300"/>
                </a:cubicBezTo>
                <a:lnTo>
                  <a:pt x="142875" y="79593"/>
                </a:lnTo>
                <a:lnTo>
                  <a:pt x="100340" y="97125"/>
                </a:lnTo>
                <a:cubicBezTo>
                  <a:pt x="95696" y="99030"/>
                  <a:pt x="90755" y="100012"/>
                  <a:pt x="85725" y="100012"/>
                </a:cubicBezTo>
                <a:cubicBezTo>
                  <a:pt x="80695" y="100012"/>
                  <a:pt x="75754" y="99030"/>
                  <a:pt x="71110" y="97125"/>
                </a:cubicBezTo>
                <a:lnTo>
                  <a:pt x="28575" y="7959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5" name="Text 22"/>
          <p:cNvSpPr/>
          <p:nvPr/>
        </p:nvSpPr>
        <p:spPr>
          <a:xfrm>
            <a:off x="6743105" y="5510213"/>
            <a:ext cx="1733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Szakközépiskolai Vizsga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953446" y="628173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27" name="Shape 24"/>
          <p:cNvSpPr/>
          <p:nvPr/>
        </p:nvSpPr>
        <p:spPr>
          <a:xfrm>
            <a:off x="5062984" y="6415088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137" y="41672"/>
                </a:moveTo>
                <a:cubicBezTo>
                  <a:pt x="135582" y="41672"/>
                  <a:pt x="148903" y="28352"/>
                  <a:pt x="148903" y="11906"/>
                </a:cubicBezTo>
                <a:lnTo>
                  <a:pt x="168808" y="11906"/>
                </a:lnTo>
                <a:cubicBezTo>
                  <a:pt x="175133" y="11906"/>
                  <a:pt x="181198" y="14399"/>
                  <a:pt x="185663" y="18864"/>
                </a:cubicBezTo>
                <a:lnTo>
                  <a:pt x="229791" y="63029"/>
                </a:lnTo>
                <a:cubicBezTo>
                  <a:pt x="234442" y="67680"/>
                  <a:pt x="234442" y="75233"/>
                  <a:pt x="229791" y="79883"/>
                </a:cubicBezTo>
                <a:lnTo>
                  <a:pt x="210927" y="98747"/>
                </a:lnTo>
                <a:cubicBezTo>
                  <a:pt x="206276" y="103398"/>
                  <a:pt x="198723" y="103398"/>
                  <a:pt x="194072" y="98747"/>
                </a:cubicBezTo>
                <a:lnTo>
                  <a:pt x="178668" y="83344"/>
                </a:lnTo>
                <a:lnTo>
                  <a:pt x="178668" y="166688"/>
                </a:lnTo>
                <a:cubicBezTo>
                  <a:pt x="178668" y="179822"/>
                  <a:pt x="167990" y="190500"/>
                  <a:pt x="154856" y="190500"/>
                </a:cubicBezTo>
                <a:lnTo>
                  <a:pt x="83418" y="190500"/>
                </a:lnTo>
                <a:cubicBezTo>
                  <a:pt x="70284" y="190500"/>
                  <a:pt x="59606" y="179822"/>
                  <a:pt x="59606" y="166688"/>
                </a:cubicBezTo>
                <a:lnTo>
                  <a:pt x="59606" y="83344"/>
                </a:lnTo>
                <a:lnTo>
                  <a:pt x="44202" y="98747"/>
                </a:lnTo>
                <a:cubicBezTo>
                  <a:pt x="39551" y="103398"/>
                  <a:pt x="31998" y="103398"/>
                  <a:pt x="27347" y="98747"/>
                </a:cubicBezTo>
                <a:lnTo>
                  <a:pt x="8520" y="79846"/>
                </a:lnTo>
                <a:cubicBezTo>
                  <a:pt x="3870" y="75195"/>
                  <a:pt x="3870" y="67642"/>
                  <a:pt x="8520" y="62992"/>
                </a:cubicBezTo>
                <a:lnTo>
                  <a:pt x="52648" y="18864"/>
                </a:lnTo>
                <a:cubicBezTo>
                  <a:pt x="57113" y="14399"/>
                  <a:pt x="63178" y="11906"/>
                  <a:pt x="69503" y="11906"/>
                </a:cubicBezTo>
                <a:lnTo>
                  <a:pt x="89408" y="11906"/>
                </a:lnTo>
                <a:cubicBezTo>
                  <a:pt x="89408" y="28352"/>
                  <a:pt x="102729" y="41672"/>
                  <a:pt x="119174" y="41672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8" name="Text 25"/>
          <p:cNvSpPr/>
          <p:nvPr/>
        </p:nvSpPr>
        <p:spPr>
          <a:xfrm>
            <a:off x="5563046" y="6281738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Munyire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5563046" y="6548438"/>
            <a:ext cx="1743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Munkaruhakezelő Rendszer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859b6372c9658abd278a7cad517d7a5f23247863.jpg"/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38275" cy="390525"/>
          </a:xfrm>
          <a:custGeom>
            <a:avLst/>
            <a:gdLst/>
            <a:ahLst/>
            <a:cxnLst/>
            <a:rect l="l" t="t" r="r" b="b"/>
            <a:pathLst>
              <a:path w="1438275" h="390525">
                <a:moveTo>
                  <a:pt x="195263" y="0"/>
                </a:moveTo>
                <a:lnTo>
                  <a:pt x="1243013" y="0"/>
                </a:lnTo>
                <a:cubicBezTo>
                  <a:pt x="1350781" y="0"/>
                  <a:pt x="1438275" y="87494"/>
                  <a:pt x="1438275" y="195263"/>
                </a:cubicBezTo>
                <a:lnTo>
                  <a:pt x="1438275" y="195263"/>
                </a:lnTo>
                <a:cubicBezTo>
                  <a:pt x="1438275" y="303031"/>
                  <a:pt x="1350781" y="390525"/>
                  <a:pt x="1243013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0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53721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Bemutatása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51435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Munyire rendszer célja és alkalmazási területe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Bemutatása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Áttekintés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43000"/>
            <a:ext cx="1066800" cy="38100"/>
          </a:xfrm>
          <a:custGeom>
            <a:avLst/>
            <a:gdLst/>
            <a:ahLst/>
            <a:cxnLst/>
            <a:rect l="l" t="t" r="r" b="b"/>
            <a:pathLst>
              <a:path w="1066800" h="38100">
                <a:moveTo>
                  <a:pt x="19050" y="0"/>
                </a:moveTo>
                <a:lnTo>
                  <a:pt x="1047750" y="0"/>
                </a:lnTo>
                <a:cubicBezTo>
                  <a:pt x="1058264" y="0"/>
                  <a:pt x="1066800" y="8536"/>
                  <a:pt x="1066800" y="19050"/>
                </a:cubicBezTo>
                <a:lnTo>
                  <a:pt x="1066800" y="19050"/>
                </a:lnTo>
                <a:cubicBezTo>
                  <a:pt x="1066800" y="29564"/>
                  <a:pt x="1058264" y="38100"/>
                  <a:pt x="10477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85763" y="1338263"/>
            <a:ext cx="6753225" cy="1457325"/>
          </a:xfrm>
          <a:custGeom>
            <a:avLst/>
            <a:gdLst/>
            <a:ahLst/>
            <a:cxnLst/>
            <a:rect l="l" t="t" r="r" b="b"/>
            <a:pathLst>
              <a:path w="6753225" h="1457325">
                <a:moveTo>
                  <a:pt x="114298" y="0"/>
                </a:moveTo>
                <a:lnTo>
                  <a:pt x="6638927" y="0"/>
                </a:lnTo>
                <a:cubicBezTo>
                  <a:pt x="6702010" y="0"/>
                  <a:pt x="6753225" y="51215"/>
                  <a:pt x="6753225" y="114298"/>
                </a:cubicBezTo>
                <a:lnTo>
                  <a:pt x="6753225" y="1343027"/>
                </a:lnTo>
                <a:cubicBezTo>
                  <a:pt x="6753225" y="1406110"/>
                  <a:pt x="6702010" y="1457325"/>
                  <a:pt x="6638927" y="1457325"/>
                </a:cubicBezTo>
                <a:lnTo>
                  <a:pt x="114298" y="1457325"/>
                </a:lnTo>
                <a:cubicBezTo>
                  <a:pt x="51215" y="1457325"/>
                  <a:pt x="0" y="1406110"/>
                  <a:pt x="0" y="13430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292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676275" y="16287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8" name="Text 6"/>
          <p:cNvSpPr/>
          <p:nvPr/>
        </p:nvSpPr>
        <p:spPr>
          <a:xfrm>
            <a:off x="1114425" y="1495425"/>
            <a:ext cx="596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 Célja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14425" y="1838325"/>
            <a:ext cx="59436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Munyire egy átfogó </a:t>
            </a:r>
            <a:r>
              <a:rPr lang="en-US" sz="1200" dirty="0">
                <a:solidFill>
                  <a:srgbClr val="C8A265"/>
                </a:solidFill>
                <a:highlight>
                  <a:srgbClr val="C8A265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munkaruhakezelő rendszer 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amely a dolgozóknak kiadott munkaruhák teljes életciklusát kezeli – a nyilvántartástól a készletkezelésen át a kiadási és visszavételi folyamatokig, valamint a rendelések kezeléséig.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5763" y="2919413"/>
            <a:ext cx="6753225" cy="1457325"/>
          </a:xfrm>
          <a:custGeom>
            <a:avLst/>
            <a:gdLst/>
            <a:ahLst/>
            <a:cxnLst/>
            <a:rect l="l" t="t" r="r" b="b"/>
            <a:pathLst>
              <a:path w="6753225" h="1457325">
                <a:moveTo>
                  <a:pt x="114298" y="0"/>
                </a:moveTo>
                <a:lnTo>
                  <a:pt x="6638927" y="0"/>
                </a:lnTo>
                <a:cubicBezTo>
                  <a:pt x="6702010" y="0"/>
                  <a:pt x="6753225" y="51215"/>
                  <a:pt x="6753225" y="114298"/>
                </a:cubicBezTo>
                <a:lnTo>
                  <a:pt x="6753225" y="1343027"/>
                </a:lnTo>
                <a:cubicBezTo>
                  <a:pt x="6753225" y="1406110"/>
                  <a:pt x="6702010" y="1457325"/>
                  <a:pt x="6638927" y="1457325"/>
                </a:cubicBezTo>
                <a:lnTo>
                  <a:pt x="114298" y="1457325"/>
                </a:lnTo>
                <a:cubicBezTo>
                  <a:pt x="51215" y="1457325"/>
                  <a:pt x="0" y="1406110"/>
                  <a:pt x="0" y="13430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42925" y="3076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12" name="Shape 10"/>
          <p:cNvSpPr/>
          <p:nvPr/>
        </p:nvSpPr>
        <p:spPr>
          <a:xfrm>
            <a:off x="664369" y="32099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7859" y="72851"/>
                </a:moveTo>
                <a:lnTo>
                  <a:pt x="95696" y="104887"/>
                </a:lnTo>
                <a:cubicBezTo>
                  <a:pt x="99343" y="106375"/>
                  <a:pt x="103212" y="107156"/>
                  <a:pt x="107156" y="107156"/>
                </a:cubicBezTo>
                <a:cubicBezTo>
                  <a:pt x="111100" y="107156"/>
                  <a:pt x="114970" y="106375"/>
                  <a:pt x="118616" y="104887"/>
                </a:cubicBezTo>
                <a:lnTo>
                  <a:pt x="208806" y="67754"/>
                </a:lnTo>
                <a:cubicBezTo>
                  <a:pt x="212154" y="66377"/>
                  <a:pt x="214313" y="63140"/>
                  <a:pt x="214313" y="59531"/>
                </a:cubicBezTo>
                <a:cubicBezTo>
                  <a:pt x="214313" y="55922"/>
                  <a:pt x="212154" y="52685"/>
                  <a:pt x="208806" y="51308"/>
                </a:cubicBezTo>
                <a:lnTo>
                  <a:pt x="118616" y="14176"/>
                </a:lnTo>
                <a:cubicBezTo>
                  <a:pt x="114970" y="12688"/>
                  <a:pt x="111100" y="11906"/>
                  <a:pt x="107156" y="11906"/>
                </a:cubicBezTo>
                <a:cubicBezTo>
                  <a:pt x="103212" y="11906"/>
                  <a:pt x="99343" y="12688"/>
                  <a:pt x="95696" y="14176"/>
                </a:cubicBezTo>
                <a:lnTo>
                  <a:pt x="5507" y="51308"/>
                </a:lnTo>
                <a:cubicBezTo>
                  <a:pt x="2158" y="52685"/>
                  <a:pt x="0" y="55922"/>
                  <a:pt x="0" y="59531"/>
                </a:cubicBezTo>
                <a:lnTo>
                  <a:pt x="0" y="169664"/>
                </a:lnTo>
                <a:cubicBezTo>
                  <a:pt x="0" y="174613"/>
                  <a:pt x="3981" y="178594"/>
                  <a:pt x="8930" y="178594"/>
                </a:cubicBezTo>
                <a:cubicBezTo>
                  <a:pt x="13878" y="178594"/>
                  <a:pt x="17859" y="174613"/>
                  <a:pt x="17859" y="169664"/>
                </a:cubicBezTo>
                <a:lnTo>
                  <a:pt x="17859" y="72851"/>
                </a:lnTo>
                <a:close/>
                <a:moveTo>
                  <a:pt x="35719" y="99529"/>
                </a:moveTo>
                <a:lnTo>
                  <a:pt x="35719" y="142875"/>
                </a:lnTo>
                <a:cubicBezTo>
                  <a:pt x="35719" y="162595"/>
                  <a:pt x="67717" y="178594"/>
                  <a:pt x="107156" y="178594"/>
                </a:cubicBezTo>
                <a:cubicBezTo>
                  <a:pt x="146596" y="178594"/>
                  <a:pt x="178594" y="162595"/>
                  <a:pt x="178594" y="142875"/>
                </a:cubicBezTo>
                <a:lnTo>
                  <a:pt x="178594" y="99492"/>
                </a:lnTo>
                <a:lnTo>
                  <a:pt x="125425" y="121407"/>
                </a:lnTo>
                <a:cubicBezTo>
                  <a:pt x="119621" y="123788"/>
                  <a:pt x="113444" y="125016"/>
                  <a:pt x="107156" y="125016"/>
                </a:cubicBezTo>
                <a:cubicBezTo>
                  <a:pt x="100868" y="125016"/>
                  <a:pt x="94692" y="123788"/>
                  <a:pt x="88888" y="121407"/>
                </a:cubicBezTo>
                <a:lnTo>
                  <a:pt x="35719" y="99492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3" name="Text 11"/>
          <p:cNvSpPr/>
          <p:nvPr/>
        </p:nvSpPr>
        <p:spPr>
          <a:xfrm>
            <a:off x="1114425" y="3076575"/>
            <a:ext cx="596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Kontextus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14425" y="3419475"/>
            <a:ext cx="59436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projekt célja egy </a:t>
            </a: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stabil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biztonságos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és </a:t>
            </a: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kényelmesen használható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webes felület létrehozása egy szakközépiskolai kimeneti vizsga keretében. Az első verzió egy SPA jellegű weboldal, amely a háttérben REST API-t használ.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763" y="4500563"/>
            <a:ext cx="2171700" cy="1038225"/>
          </a:xfrm>
          <a:custGeom>
            <a:avLst/>
            <a:gdLst/>
            <a:ahLst/>
            <a:cxnLst/>
            <a:rect l="l" t="t" r="r" b="b"/>
            <a:pathLst>
              <a:path w="2171700" h="1038225">
                <a:moveTo>
                  <a:pt x="76195" y="0"/>
                </a:moveTo>
                <a:lnTo>
                  <a:pt x="2095505" y="0"/>
                </a:lnTo>
                <a:cubicBezTo>
                  <a:pt x="2137586" y="0"/>
                  <a:pt x="2171700" y="34114"/>
                  <a:pt x="2171700" y="76195"/>
                </a:cubicBezTo>
                <a:lnTo>
                  <a:pt x="2171700" y="962030"/>
                </a:lnTo>
                <a:cubicBezTo>
                  <a:pt x="2171700" y="1004111"/>
                  <a:pt x="2137586" y="1038225"/>
                  <a:pt x="2095505" y="1038225"/>
                </a:cubicBezTo>
                <a:lnTo>
                  <a:pt x="76195" y="1038225"/>
                </a:lnTo>
                <a:cubicBezTo>
                  <a:pt x="34114" y="1038225"/>
                  <a:pt x="0" y="1004111"/>
                  <a:pt x="0" y="962030"/>
                </a:cubicBezTo>
                <a:lnTo>
                  <a:pt x="0" y="76195"/>
                </a:lnTo>
                <a:cubicBezTo>
                  <a:pt x="0" y="34114"/>
                  <a:pt x="34114" y="0"/>
                  <a:pt x="76195" y="0"/>
                </a:cubicBez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1356271" y="46196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7" name="Text 15"/>
          <p:cNvSpPr/>
          <p:nvPr/>
        </p:nvSpPr>
        <p:spPr>
          <a:xfrm>
            <a:off x="471488" y="4924425"/>
            <a:ext cx="2000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Architektúra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61963" y="5153025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SPA + REST API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679353" y="4500563"/>
            <a:ext cx="2171700" cy="1038225"/>
          </a:xfrm>
          <a:custGeom>
            <a:avLst/>
            <a:gdLst/>
            <a:ahLst/>
            <a:cxnLst/>
            <a:rect l="l" t="t" r="r" b="b"/>
            <a:pathLst>
              <a:path w="2171700" h="1038225">
                <a:moveTo>
                  <a:pt x="76195" y="0"/>
                </a:moveTo>
                <a:lnTo>
                  <a:pt x="2095505" y="0"/>
                </a:lnTo>
                <a:cubicBezTo>
                  <a:pt x="2137586" y="0"/>
                  <a:pt x="2171700" y="34114"/>
                  <a:pt x="2171700" y="76195"/>
                </a:cubicBezTo>
                <a:lnTo>
                  <a:pt x="2171700" y="962030"/>
                </a:lnTo>
                <a:cubicBezTo>
                  <a:pt x="2171700" y="1004111"/>
                  <a:pt x="2137586" y="1038225"/>
                  <a:pt x="2095505" y="1038225"/>
                </a:cubicBezTo>
                <a:lnTo>
                  <a:pt x="76195" y="1038225"/>
                </a:lnTo>
                <a:cubicBezTo>
                  <a:pt x="34114" y="1038225"/>
                  <a:pt x="0" y="1004111"/>
                  <a:pt x="0" y="962030"/>
                </a:cubicBezTo>
                <a:lnTo>
                  <a:pt x="0" y="76195"/>
                </a:lnTo>
                <a:cubicBezTo>
                  <a:pt x="0" y="34114"/>
                  <a:pt x="34114" y="0"/>
                  <a:pt x="76195" y="0"/>
                </a:cubicBez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3621286" y="461962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100013"/>
                </a:moveTo>
                <a:cubicBezTo>
                  <a:pt x="168503" y="100013"/>
                  <a:pt x="189309" y="79206"/>
                  <a:pt x="189309" y="53578"/>
                </a:cubicBezTo>
                <a:cubicBezTo>
                  <a:pt x="189309" y="27950"/>
                  <a:pt x="168503" y="7144"/>
                  <a:pt x="142875" y="7144"/>
                </a:cubicBezTo>
                <a:cubicBezTo>
                  <a:pt x="117247" y="7144"/>
                  <a:pt x="96441" y="27950"/>
                  <a:pt x="96441" y="53578"/>
                </a:cubicBezTo>
                <a:cubicBezTo>
                  <a:pt x="96441" y="79206"/>
                  <a:pt x="117247" y="100013"/>
                  <a:pt x="142875" y="100013"/>
                </a:cubicBezTo>
                <a:close/>
                <a:moveTo>
                  <a:pt x="42863" y="103584"/>
                </a:moveTo>
                <a:cubicBezTo>
                  <a:pt x="60605" y="103584"/>
                  <a:pt x="75009" y="89180"/>
                  <a:pt x="75009" y="71438"/>
                </a:cubicBezTo>
                <a:cubicBezTo>
                  <a:pt x="75009" y="53695"/>
                  <a:pt x="60605" y="39291"/>
                  <a:pt x="42863" y="39291"/>
                </a:cubicBezTo>
                <a:cubicBezTo>
                  <a:pt x="25120" y="39291"/>
                  <a:pt x="10716" y="53695"/>
                  <a:pt x="10716" y="71438"/>
                </a:cubicBezTo>
                <a:cubicBezTo>
                  <a:pt x="10716" y="89180"/>
                  <a:pt x="25120" y="103584"/>
                  <a:pt x="42862" y="103584"/>
                </a:cubicBezTo>
                <a:close/>
                <a:moveTo>
                  <a:pt x="0" y="185738"/>
                </a:moveTo>
                <a:lnTo>
                  <a:pt x="0" y="200025"/>
                </a:lnTo>
                <a:cubicBezTo>
                  <a:pt x="0" y="207928"/>
                  <a:pt x="6385" y="214313"/>
                  <a:pt x="14288" y="214313"/>
                </a:cubicBezTo>
                <a:lnTo>
                  <a:pt x="52998" y="214313"/>
                </a:lnTo>
                <a:cubicBezTo>
                  <a:pt x="51078" y="209937"/>
                  <a:pt x="50006" y="205115"/>
                  <a:pt x="50006" y="200025"/>
                </a:cubicBezTo>
                <a:lnTo>
                  <a:pt x="50006" y="192881"/>
                </a:lnTo>
                <a:cubicBezTo>
                  <a:pt x="50006" y="169128"/>
                  <a:pt x="58936" y="147429"/>
                  <a:pt x="73625" y="130999"/>
                </a:cubicBezTo>
                <a:cubicBezTo>
                  <a:pt x="68401" y="129436"/>
                  <a:pt x="62865" y="128588"/>
                  <a:pt x="57150" y="128588"/>
                </a:cubicBezTo>
                <a:cubicBezTo>
                  <a:pt x="25584" y="128588"/>
                  <a:pt x="0" y="154171"/>
                  <a:pt x="0" y="185738"/>
                </a:cubicBezTo>
                <a:close/>
                <a:moveTo>
                  <a:pt x="275034" y="71438"/>
                </a:moveTo>
                <a:cubicBezTo>
                  <a:pt x="275034" y="53695"/>
                  <a:pt x="260630" y="39291"/>
                  <a:pt x="242888" y="39291"/>
                </a:cubicBezTo>
                <a:cubicBezTo>
                  <a:pt x="225145" y="39291"/>
                  <a:pt x="210741" y="53695"/>
                  <a:pt x="210741" y="71438"/>
                </a:cubicBezTo>
                <a:cubicBezTo>
                  <a:pt x="210741" y="89180"/>
                  <a:pt x="225145" y="103584"/>
                  <a:pt x="242888" y="103584"/>
                </a:cubicBezTo>
                <a:cubicBezTo>
                  <a:pt x="260630" y="103584"/>
                  <a:pt x="275034" y="89180"/>
                  <a:pt x="275034" y="71438"/>
                </a:cubicBezTo>
                <a:close/>
                <a:moveTo>
                  <a:pt x="71438" y="192881"/>
                </a:moveTo>
                <a:lnTo>
                  <a:pt x="71438" y="200025"/>
                </a:lnTo>
                <a:cubicBezTo>
                  <a:pt x="71438" y="207928"/>
                  <a:pt x="77822" y="214313"/>
                  <a:pt x="85725" y="214313"/>
                </a:cubicBezTo>
                <a:lnTo>
                  <a:pt x="155734" y="214313"/>
                </a:lnTo>
                <a:cubicBezTo>
                  <a:pt x="152564" y="204668"/>
                  <a:pt x="152921" y="194489"/>
                  <a:pt x="160511" y="185738"/>
                </a:cubicBezTo>
                <a:cubicBezTo>
                  <a:pt x="154260" y="178504"/>
                  <a:pt x="151358" y="168012"/>
                  <a:pt x="155421" y="157475"/>
                </a:cubicBezTo>
                <a:cubicBezTo>
                  <a:pt x="158368" y="149840"/>
                  <a:pt x="162520" y="142696"/>
                  <a:pt x="167655" y="136356"/>
                </a:cubicBezTo>
                <a:cubicBezTo>
                  <a:pt x="170066" y="133410"/>
                  <a:pt x="172834" y="131132"/>
                  <a:pt x="175826" y="129480"/>
                </a:cubicBezTo>
                <a:cubicBezTo>
                  <a:pt x="165958" y="124346"/>
                  <a:pt x="154751" y="121444"/>
                  <a:pt x="142875" y="121444"/>
                </a:cubicBezTo>
                <a:cubicBezTo>
                  <a:pt x="103406" y="121444"/>
                  <a:pt x="71438" y="153412"/>
                  <a:pt x="71438" y="192881"/>
                </a:cubicBezTo>
                <a:close/>
                <a:moveTo>
                  <a:pt x="278874" y="173191"/>
                </a:moveTo>
                <a:cubicBezTo>
                  <a:pt x="281687" y="171584"/>
                  <a:pt x="283116" y="168235"/>
                  <a:pt x="281910" y="165155"/>
                </a:cubicBezTo>
                <a:cubicBezTo>
                  <a:pt x="279767" y="159618"/>
                  <a:pt x="276776" y="154394"/>
                  <a:pt x="273025" y="149796"/>
                </a:cubicBezTo>
                <a:cubicBezTo>
                  <a:pt x="270971" y="147251"/>
                  <a:pt x="267355" y="146804"/>
                  <a:pt x="264542" y="148456"/>
                </a:cubicBezTo>
                <a:cubicBezTo>
                  <a:pt x="254809" y="154082"/>
                  <a:pt x="242843" y="147206"/>
                  <a:pt x="242843" y="135910"/>
                </a:cubicBezTo>
                <a:cubicBezTo>
                  <a:pt x="242843" y="132651"/>
                  <a:pt x="240655" y="129748"/>
                  <a:pt x="237440" y="129257"/>
                </a:cubicBezTo>
                <a:cubicBezTo>
                  <a:pt x="231681" y="128364"/>
                  <a:pt x="225475" y="128364"/>
                  <a:pt x="219715" y="129257"/>
                </a:cubicBezTo>
                <a:cubicBezTo>
                  <a:pt x="216500" y="129748"/>
                  <a:pt x="214312" y="132651"/>
                  <a:pt x="214312" y="135910"/>
                </a:cubicBezTo>
                <a:cubicBezTo>
                  <a:pt x="214312" y="147161"/>
                  <a:pt x="202347" y="154082"/>
                  <a:pt x="192613" y="148456"/>
                </a:cubicBezTo>
                <a:cubicBezTo>
                  <a:pt x="189801" y="146849"/>
                  <a:pt x="186184" y="147295"/>
                  <a:pt x="184130" y="149796"/>
                </a:cubicBezTo>
                <a:cubicBezTo>
                  <a:pt x="180380" y="154394"/>
                  <a:pt x="177388" y="159618"/>
                  <a:pt x="175245" y="165155"/>
                </a:cubicBezTo>
                <a:cubicBezTo>
                  <a:pt x="174084" y="168191"/>
                  <a:pt x="175468" y="171539"/>
                  <a:pt x="178281" y="173147"/>
                </a:cubicBezTo>
                <a:cubicBezTo>
                  <a:pt x="188059" y="178772"/>
                  <a:pt x="188059" y="192569"/>
                  <a:pt x="178281" y="198239"/>
                </a:cubicBezTo>
                <a:cubicBezTo>
                  <a:pt x="175468" y="199846"/>
                  <a:pt x="174040" y="203195"/>
                  <a:pt x="175245" y="206231"/>
                </a:cubicBezTo>
                <a:cubicBezTo>
                  <a:pt x="177388" y="211768"/>
                  <a:pt x="180380" y="216991"/>
                  <a:pt x="184130" y="221590"/>
                </a:cubicBezTo>
                <a:cubicBezTo>
                  <a:pt x="186184" y="224135"/>
                  <a:pt x="189801" y="224582"/>
                  <a:pt x="192613" y="222930"/>
                </a:cubicBezTo>
                <a:cubicBezTo>
                  <a:pt x="202347" y="217304"/>
                  <a:pt x="214312" y="224224"/>
                  <a:pt x="214312" y="235476"/>
                </a:cubicBezTo>
                <a:cubicBezTo>
                  <a:pt x="214312" y="238735"/>
                  <a:pt x="216500" y="241637"/>
                  <a:pt x="219715" y="242128"/>
                </a:cubicBezTo>
                <a:cubicBezTo>
                  <a:pt x="225475" y="243021"/>
                  <a:pt x="231681" y="243021"/>
                  <a:pt x="237440" y="242128"/>
                </a:cubicBezTo>
                <a:cubicBezTo>
                  <a:pt x="240655" y="241637"/>
                  <a:pt x="242843" y="238735"/>
                  <a:pt x="242843" y="235476"/>
                </a:cubicBezTo>
                <a:cubicBezTo>
                  <a:pt x="242843" y="224224"/>
                  <a:pt x="254809" y="217304"/>
                  <a:pt x="264542" y="222930"/>
                </a:cubicBezTo>
                <a:cubicBezTo>
                  <a:pt x="267355" y="224537"/>
                  <a:pt x="270971" y="224091"/>
                  <a:pt x="273025" y="221590"/>
                </a:cubicBezTo>
                <a:cubicBezTo>
                  <a:pt x="276776" y="216991"/>
                  <a:pt x="279767" y="211768"/>
                  <a:pt x="281910" y="206231"/>
                </a:cubicBezTo>
                <a:cubicBezTo>
                  <a:pt x="283071" y="203195"/>
                  <a:pt x="281687" y="199846"/>
                  <a:pt x="278874" y="198239"/>
                </a:cubicBezTo>
                <a:cubicBezTo>
                  <a:pt x="269096" y="192613"/>
                  <a:pt x="269096" y="178817"/>
                  <a:pt x="278874" y="173147"/>
                </a:cubicBezTo>
                <a:close/>
                <a:moveTo>
                  <a:pt x="210741" y="185738"/>
                </a:moveTo>
                <a:cubicBezTo>
                  <a:pt x="210741" y="175881"/>
                  <a:pt x="218743" y="167878"/>
                  <a:pt x="228600" y="167878"/>
                </a:cubicBezTo>
                <a:cubicBezTo>
                  <a:pt x="238457" y="167878"/>
                  <a:pt x="246459" y="175881"/>
                  <a:pt x="246459" y="185738"/>
                </a:cubicBezTo>
                <a:cubicBezTo>
                  <a:pt x="246459" y="195594"/>
                  <a:pt x="238457" y="203597"/>
                  <a:pt x="228600" y="203597"/>
                </a:cubicBezTo>
                <a:cubicBezTo>
                  <a:pt x="218743" y="203597"/>
                  <a:pt x="210741" y="195594"/>
                  <a:pt x="210741" y="18573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1" name="Text 19"/>
          <p:cNvSpPr/>
          <p:nvPr/>
        </p:nvSpPr>
        <p:spPr>
          <a:xfrm>
            <a:off x="2765078" y="4924425"/>
            <a:ext cx="2000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Szerepkörök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2755553" y="5153025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szint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972943" y="4500563"/>
            <a:ext cx="2171700" cy="1038225"/>
          </a:xfrm>
          <a:custGeom>
            <a:avLst/>
            <a:gdLst/>
            <a:ahLst/>
            <a:cxnLst/>
            <a:rect l="l" t="t" r="r" b="b"/>
            <a:pathLst>
              <a:path w="2171700" h="1038225">
                <a:moveTo>
                  <a:pt x="76195" y="0"/>
                </a:moveTo>
                <a:lnTo>
                  <a:pt x="2095505" y="0"/>
                </a:lnTo>
                <a:cubicBezTo>
                  <a:pt x="2137586" y="0"/>
                  <a:pt x="2171700" y="34114"/>
                  <a:pt x="2171700" y="76195"/>
                </a:cubicBezTo>
                <a:lnTo>
                  <a:pt x="2171700" y="962030"/>
                </a:lnTo>
                <a:cubicBezTo>
                  <a:pt x="2171700" y="1004111"/>
                  <a:pt x="2137586" y="1038225"/>
                  <a:pt x="2095505" y="1038225"/>
                </a:cubicBezTo>
                <a:lnTo>
                  <a:pt x="76195" y="1038225"/>
                </a:lnTo>
                <a:cubicBezTo>
                  <a:pt x="34114" y="1038225"/>
                  <a:pt x="0" y="1004111"/>
                  <a:pt x="0" y="962030"/>
                </a:cubicBezTo>
                <a:lnTo>
                  <a:pt x="0" y="76195"/>
                </a:lnTo>
                <a:cubicBezTo>
                  <a:pt x="0" y="34114"/>
                  <a:pt x="34114" y="0"/>
                  <a:pt x="76195" y="0"/>
                </a:cubicBez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5957739" y="46196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5" name="Text 23"/>
          <p:cNvSpPr/>
          <p:nvPr/>
        </p:nvSpPr>
        <p:spPr>
          <a:xfrm>
            <a:off x="5058668" y="4924425"/>
            <a:ext cx="2000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049143" y="5153025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SQLite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304782" y="1338263"/>
            <a:ext cx="4505325" cy="3990975"/>
          </a:xfrm>
          <a:custGeom>
            <a:avLst/>
            <a:gdLst/>
            <a:ahLst/>
            <a:cxnLst/>
            <a:rect l="l" t="t" r="r" b="b"/>
            <a:pathLst>
              <a:path w="4505325" h="3990975">
                <a:moveTo>
                  <a:pt x="114302" y="0"/>
                </a:moveTo>
                <a:lnTo>
                  <a:pt x="4391023" y="0"/>
                </a:lnTo>
                <a:cubicBezTo>
                  <a:pt x="4454150" y="0"/>
                  <a:pt x="4505325" y="51175"/>
                  <a:pt x="4505325" y="114302"/>
                </a:cubicBezTo>
                <a:lnTo>
                  <a:pt x="4505325" y="3876673"/>
                </a:lnTo>
                <a:cubicBezTo>
                  <a:pt x="4505325" y="3939800"/>
                  <a:pt x="4454150" y="3990975"/>
                  <a:pt x="4391023" y="3990975"/>
                </a:cubicBezTo>
                <a:lnTo>
                  <a:pt x="114302" y="3990975"/>
                </a:lnTo>
                <a:cubicBezTo>
                  <a:pt x="51175" y="3990975"/>
                  <a:pt x="0" y="3939800"/>
                  <a:pt x="0" y="3876673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7485757" y="15335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9" name="Text 27"/>
          <p:cNvSpPr/>
          <p:nvPr/>
        </p:nvSpPr>
        <p:spPr>
          <a:xfrm>
            <a:off x="7700070" y="1495425"/>
            <a:ext cx="4048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Kulcs Jellemzők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461945" y="19335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7526238" y="19907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2" name="Text 30"/>
          <p:cNvSpPr/>
          <p:nvPr/>
        </p:nvSpPr>
        <p:spPr>
          <a:xfrm>
            <a:off x="7785795" y="1914525"/>
            <a:ext cx="1895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Valós idejű készletkövetés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461945" y="22764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7526238" y="23336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5" name="Text 33"/>
          <p:cNvSpPr/>
          <p:nvPr/>
        </p:nvSpPr>
        <p:spPr>
          <a:xfrm>
            <a:off x="7785795" y="2257425"/>
            <a:ext cx="2247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Automatizált kiadás/visszavétel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461945" y="26193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7526238" y="26765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8" name="Text 36"/>
          <p:cNvSpPr/>
          <p:nvPr/>
        </p:nvSpPr>
        <p:spPr>
          <a:xfrm>
            <a:off x="7785795" y="2600325"/>
            <a:ext cx="1476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Részletes jelentések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461945" y="29622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7519095" y="3000375"/>
            <a:ext cx="171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785795" y="2943225"/>
            <a:ext cx="1228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Rendeléskezelés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461945" y="33051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7526238" y="33623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4" name="Text 42"/>
          <p:cNvSpPr/>
          <p:nvPr/>
        </p:nvSpPr>
        <p:spPr>
          <a:xfrm>
            <a:off x="7785795" y="3286125"/>
            <a:ext cx="2152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Jogosultság-alapú hozzáférés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304782" y="5453063"/>
            <a:ext cx="4505325" cy="1019175"/>
          </a:xfrm>
          <a:custGeom>
            <a:avLst/>
            <a:gdLst/>
            <a:ahLst/>
            <a:cxnLst/>
            <a:rect l="l" t="t" r="r" b="b"/>
            <a:pathLst>
              <a:path w="4505325" h="1019175">
                <a:moveTo>
                  <a:pt x="114300" y="0"/>
                </a:moveTo>
                <a:lnTo>
                  <a:pt x="4391025" y="0"/>
                </a:lnTo>
                <a:cubicBezTo>
                  <a:pt x="4454151" y="0"/>
                  <a:pt x="4505325" y="51174"/>
                  <a:pt x="4505325" y="114300"/>
                </a:cubicBezTo>
                <a:lnTo>
                  <a:pt x="4505325" y="904875"/>
                </a:lnTo>
                <a:cubicBezTo>
                  <a:pt x="4505325" y="968001"/>
                  <a:pt x="4454151" y="1019175"/>
                  <a:pt x="4391025" y="1019175"/>
                </a:cubicBezTo>
                <a:lnTo>
                  <a:pt x="114300" y="1019175"/>
                </a:lnTo>
                <a:cubicBezTo>
                  <a:pt x="51174" y="1019175"/>
                  <a:pt x="0" y="968001"/>
                  <a:pt x="0" y="9048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7461945" y="5610225"/>
            <a:ext cx="4276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Technológiai Fókusz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466707" y="5995988"/>
            <a:ext cx="695325" cy="314325"/>
          </a:xfrm>
          <a:custGeom>
            <a:avLst/>
            <a:gdLst/>
            <a:ahLst/>
            <a:cxnLst/>
            <a:rect l="l" t="t" r="r" b="b"/>
            <a:pathLst>
              <a:path w="695325" h="314325">
                <a:moveTo>
                  <a:pt x="76199" y="0"/>
                </a:moveTo>
                <a:lnTo>
                  <a:pt x="619126" y="0"/>
                </a:lnTo>
                <a:cubicBezTo>
                  <a:pt x="661210" y="0"/>
                  <a:pt x="695325" y="34115"/>
                  <a:pt x="695325" y="76199"/>
                </a:cubicBezTo>
                <a:lnTo>
                  <a:pt x="695325" y="238126"/>
                </a:lnTo>
                <a:cubicBezTo>
                  <a:pt x="695325" y="280210"/>
                  <a:pt x="661210" y="314325"/>
                  <a:pt x="619126" y="314325"/>
                </a:cubicBezTo>
                <a:lnTo>
                  <a:pt x="76199" y="314325"/>
                </a:lnTo>
                <a:cubicBezTo>
                  <a:pt x="34115" y="314325"/>
                  <a:pt x="0" y="280210"/>
                  <a:pt x="0" y="2381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7461945" y="5991225"/>
            <a:ext cx="75247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Node.js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245822" y="5995988"/>
            <a:ext cx="600075" cy="314325"/>
          </a:xfrm>
          <a:custGeom>
            <a:avLst/>
            <a:gdLst/>
            <a:ahLst/>
            <a:cxnLst/>
            <a:rect l="l" t="t" r="r" b="b"/>
            <a:pathLst>
              <a:path w="600075" h="314325">
                <a:moveTo>
                  <a:pt x="76199" y="0"/>
                </a:moveTo>
                <a:lnTo>
                  <a:pt x="523876" y="0"/>
                </a:lnTo>
                <a:cubicBezTo>
                  <a:pt x="565960" y="0"/>
                  <a:pt x="600075" y="34115"/>
                  <a:pt x="600075" y="76199"/>
                </a:cubicBezTo>
                <a:lnTo>
                  <a:pt x="600075" y="238126"/>
                </a:lnTo>
                <a:cubicBezTo>
                  <a:pt x="600075" y="280210"/>
                  <a:pt x="565960" y="314325"/>
                  <a:pt x="523876" y="314325"/>
                </a:cubicBezTo>
                <a:lnTo>
                  <a:pt x="76199" y="314325"/>
                </a:lnTo>
                <a:cubicBezTo>
                  <a:pt x="34115" y="314325"/>
                  <a:pt x="0" y="280210"/>
                  <a:pt x="0" y="2381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8241060" y="5991225"/>
            <a:ext cx="65722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Vue.js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936236" y="5995988"/>
            <a:ext cx="838200" cy="314325"/>
          </a:xfrm>
          <a:custGeom>
            <a:avLst/>
            <a:gdLst/>
            <a:ahLst/>
            <a:cxnLst/>
            <a:rect l="l" t="t" r="r" b="b"/>
            <a:pathLst>
              <a:path w="838200" h="314325">
                <a:moveTo>
                  <a:pt x="76199" y="0"/>
                </a:moveTo>
                <a:lnTo>
                  <a:pt x="762001" y="0"/>
                </a:lnTo>
                <a:cubicBezTo>
                  <a:pt x="804085" y="0"/>
                  <a:pt x="838200" y="34115"/>
                  <a:pt x="838200" y="76199"/>
                </a:cubicBezTo>
                <a:lnTo>
                  <a:pt x="838200" y="238126"/>
                </a:lnTo>
                <a:cubicBezTo>
                  <a:pt x="838200" y="280210"/>
                  <a:pt x="804085" y="314325"/>
                  <a:pt x="762001" y="314325"/>
                </a:cubicBezTo>
                <a:lnTo>
                  <a:pt x="76199" y="314325"/>
                </a:lnTo>
                <a:cubicBezTo>
                  <a:pt x="34115" y="314325"/>
                  <a:pt x="0" y="280210"/>
                  <a:pt x="0" y="2381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8931473" y="5991225"/>
            <a:ext cx="89535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Express.js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9859714" y="5995988"/>
            <a:ext cx="647700" cy="314325"/>
          </a:xfrm>
          <a:custGeom>
            <a:avLst/>
            <a:gdLst/>
            <a:ahLst/>
            <a:cxnLst/>
            <a:rect l="l" t="t" r="r" b="b"/>
            <a:pathLst>
              <a:path w="647700" h="314325">
                <a:moveTo>
                  <a:pt x="76199" y="0"/>
                </a:moveTo>
                <a:lnTo>
                  <a:pt x="571501" y="0"/>
                </a:lnTo>
                <a:cubicBezTo>
                  <a:pt x="613585" y="0"/>
                  <a:pt x="647700" y="34115"/>
                  <a:pt x="647700" y="76199"/>
                </a:cubicBezTo>
                <a:lnTo>
                  <a:pt x="647700" y="238126"/>
                </a:lnTo>
                <a:cubicBezTo>
                  <a:pt x="647700" y="280210"/>
                  <a:pt x="613585" y="314325"/>
                  <a:pt x="571501" y="314325"/>
                </a:cubicBezTo>
                <a:lnTo>
                  <a:pt x="76199" y="314325"/>
                </a:lnTo>
                <a:cubicBezTo>
                  <a:pt x="34115" y="314325"/>
                  <a:pt x="0" y="280210"/>
                  <a:pt x="0" y="2381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9854952" y="5991225"/>
            <a:ext cx="70485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SQLite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0595967" y="5995988"/>
            <a:ext cx="504825" cy="314325"/>
          </a:xfrm>
          <a:custGeom>
            <a:avLst/>
            <a:gdLst/>
            <a:ahLst/>
            <a:cxnLst/>
            <a:rect l="l" t="t" r="r" b="b"/>
            <a:pathLst>
              <a:path w="504825" h="314325">
                <a:moveTo>
                  <a:pt x="76199" y="0"/>
                </a:moveTo>
                <a:lnTo>
                  <a:pt x="428626" y="0"/>
                </a:lnTo>
                <a:cubicBezTo>
                  <a:pt x="470710" y="0"/>
                  <a:pt x="504825" y="34115"/>
                  <a:pt x="504825" y="76199"/>
                </a:cubicBezTo>
                <a:lnTo>
                  <a:pt x="504825" y="238126"/>
                </a:lnTo>
                <a:cubicBezTo>
                  <a:pt x="504825" y="280210"/>
                  <a:pt x="470710" y="314325"/>
                  <a:pt x="428626" y="314325"/>
                </a:cubicBezTo>
                <a:lnTo>
                  <a:pt x="76199" y="314325"/>
                </a:lnTo>
                <a:cubicBezTo>
                  <a:pt x="34115" y="314325"/>
                  <a:pt x="0" y="280210"/>
                  <a:pt x="0" y="2381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10591205" y="5991225"/>
            <a:ext cx="56197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Bemutatása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Probléma és Megoldás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43000"/>
            <a:ext cx="1066800" cy="38100"/>
          </a:xfrm>
          <a:custGeom>
            <a:avLst/>
            <a:gdLst/>
            <a:ahLst/>
            <a:cxnLst/>
            <a:rect l="l" t="t" r="r" b="b"/>
            <a:pathLst>
              <a:path w="1066800" h="38100">
                <a:moveTo>
                  <a:pt x="19050" y="0"/>
                </a:moveTo>
                <a:lnTo>
                  <a:pt x="1047750" y="0"/>
                </a:lnTo>
                <a:cubicBezTo>
                  <a:pt x="1058264" y="0"/>
                  <a:pt x="1066800" y="8536"/>
                  <a:pt x="1066800" y="19050"/>
                </a:cubicBezTo>
                <a:lnTo>
                  <a:pt x="1066800" y="19050"/>
                </a:lnTo>
                <a:cubicBezTo>
                  <a:pt x="1066800" y="29564"/>
                  <a:pt x="1058264" y="38100"/>
                  <a:pt x="10477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85763" y="1300163"/>
            <a:ext cx="5629275" cy="4824412"/>
          </a:xfrm>
          <a:custGeom>
            <a:avLst/>
            <a:gdLst/>
            <a:ahLst/>
            <a:cxnLst/>
            <a:rect l="l" t="t" r="r" b="b"/>
            <a:pathLst>
              <a:path w="5629275" h="4314825">
                <a:moveTo>
                  <a:pt x="114300" y="0"/>
                </a:moveTo>
                <a:lnTo>
                  <a:pt x="5514975" y="0"/>
                </a:lnTo>
                <a:cubicBezTo>
                  <a:pt x="5578101" y="0"/>
                  <a:pt x="5629275" y="51174"/>
                  <a:pt x="5629275" y="114300"/>
                </a:cubicBezTo>
                <a:lnTo>
                  <a:pt x="5629275" y="4200525"/>
                </a:lnTo>
                <a:cubicBezTo>
                  <a:pt x="5629275" y="4263651"/>
                  <a:pt x="5578101" y="4314825"/>
                  <a:pt x="5514975" y="4314825"/>
                </a:cubicBezTo>
                <a:lnTo>
                  <a:pt x="114300" y="4314825"/>
                </a:lnTo>
                <a:cubicBezTo>
                  <a:pt x="51174" y="4314825"/>
                  <a:pt x="0" y="4263651"/>
                  <a:pt x="0" y="420052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F6478">
                  <a:alpha val="20000"/>
                </a:srgbClr>
              </a:gs>
              <a:gs pos="100000">
                <a:srgbClr val="4F6478">
                  <a:alpha val="5000"/>
                </a:srgbClr>
              </a:gs>
            </a:gsLst>
            <a:lin ang="2700000" scaled="1"/>
          </a:gradFill>
          <a:ln w="12700">
            <a:solidFill>
              <a:srgbClr val="4F6478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F6478">
              <a:alpha val="4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88181" y="16002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8" name="Text 6"/>
          <p:cNvSpPr/>
          <p:nvPr/>
        </p:nvSpPr>
        <p:spPr>
          <a:xfrm>
            <a:off x="1076325" y="1552575"/>
            <a:ext cx="2200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Hagyományos Kihívások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0075" y="202882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0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600075" y="202882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1" name="Shape 9"/>
          <p:cNvSpPr/>
          <p:nvPr/>
        </p:nvSpPr>
        <p:spPr>
          <a:xfrm>
            <a:off x="809625" y="22193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2" name="Text 10"/>
          <p:cNvSpPr/>
          <p:nvPr/>
        </p:nvSpPr>
        <p:spPr>
          <a:xfrm>
            <a:off x="1076325" y="2181225"/>
            <a:ext cx="466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Papír Alapú Nyilvántartás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76325" y="2447925"/>
            <a:ext cx="4667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Manuális nyilvántartás vezetése, amely időigényes és hibalehetőségekkel teli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0075" y="313372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0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00075" y="313372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6" name="Shape 14"/>
          <p:cNvSpPr/>
          <p:nvPr/>
        </p:nvSpPr>
        <p:spPr>
          <a:xfrm>
            <a:off x="790575" y="3324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23825" y="61912"/>
                </a:moveTo>
                <a:cubicBezTo>
                  <a:pt x="123825" y="75575"/>
                  <a:pt x="119390" y="88196"/>
                  <a:pt x="111919" y="98435"/>
                </a:cubicBezTo>
                <a:lnTo>
                  <a:pt x="149602" y="136148"/>
                </a:lnTo>
                <a:cubicBezTo>
                  <a:pt x="153323" y="139869"/>
                  <a:pt x="153323" y="145911"/>
                  <a:pt x="149602" y="149632"/>
                </a:cubicBezTo>
                <a:cubicBezTo>
                  <a:pt x="145881" y="153353"/>
                  <a:pt x="139839" y="153353"/>
                  <a:pt x="136118" y="149632"/>
                </a:cubicBezTo>
                <a:lnTo>
                  <a:pt x="98435" y="111919"/>
                </a:lnTo>
                <a:cubicBezTo>
                  <a:pt x="88196" y="119390"/>
                  <a:pt x="75575" y="123825"/>
                  <a:pt x="61912" y="123825"/>
                </a:cubicBezTo>
                <a:cubicBezTo>
                  <a:pt x="27712" y="123825"/>
                  <a:pt x="0" y="96113"/>
                  <a:pt x="0" y="61912"/>
                </a:cubicBezTo>
                <a:cubicBezTo>
                  <a:pt x="0" y="27712"/>
                  <a:pt x="27712" y="0"/>
                  <a:pt x="61912" y="0"/>
                </a:cubicBezTo>
                <a:cubicBezTo>
                  <a:pt x="96113" y="0"/>
                  <a:pt x="123825" y="27712"/>
                  <a:pt x="123825" y="61912"/>
                </a:cubicBezTo>
                <a:close/>
                <a:moveTo>
                  <a:pt x="61912" y="104775"/>
                </a:moveTo>
                <a:cubicBezTo>
                  <a:pt x="85569" y="104775"/>
                  <a:pt x="104775" y="85569"/>
                  <a:pt x="104775" y="61912"/>
                </a:cubicBezTo>
                <a:cubicBezTo>
                  <a:pt x="104775" y="38256"/>
                  <a:pt x="85569" y="19050"/>
                  <a:pt x="61912" y="19050"/>
                </a:cubicBezTo>
                <a:cubicBezTo>
                  <a:pt x="38256" y="19050"/>
                  <a:pt x="19050" y="38256"/>
                  <a:pt x="19050" y="61912"/>
                </a:cubicBezTo>
                <a:cubicBezTo>
                  <a:pt x="19050" y="85569"/>
                  <a:pt x="38256" y="104775"/>
                  <a:pt x="61912" y="104775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7" name="Text 15"/>
          <p:cNvSpPr/>
          <p:nvPr/>
        </p:nvSpPr>
        <p:spPr>
          <a:xfrm>
            <a:off x="1076325" y="3286125"/>
            <a:ext cx="466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Nehézkes Keresés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76325" y="3552825"/>
            <a:ext cx="4667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Információk megtalálása lassú és nehézkes, különösen nagy mennyiségű adat esetén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00075" y="423862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0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00075" y="423862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1" name="Shape 19"/>
          <p:cNvSpPr/>
          <p:nvPr/>
        </p:nvSpPr>
        <p:spPr>
          <a:xfrm>
            <a:off x="771525" y="44291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66777" y="70604"/>
                </a:moveTo>
                <a:cubicBezTo>
                  <a:pt x="169872" y="74116"/>
                  <a:pt x="175200" y="74890"/>
                  <a:pt x="179219" y="72241"/>
                </a:cubicBezTo>
                <a:cubicBezTo>
                  <a:pt x="183594" y="69324"/>
                  <a:pt x="184785" y="63401"/>
                  <a:pt x="181868" y="59025"/>
                </a:cubicBezTo>
                <a:lnTo>
                  <a:pt x="167580" y="37594"/>
                </a:lnTo>
                <a:cubicBezTo>
                  <a:pt x="166747" y="36344"/>
                  <a:pt x="165616" y="35302"/>
                  <a:pt x="164276" y="34558"/>
                </a:cubicBezTo>
                <a:lnTo>
                  <a:pt x="104596" y="1399"/>
                </a:lnTo>
                <a:cubicBezTo>
                  <a:pt x="98852" y="-1786"/>
                  <a:pt x="91857" y="-1786"/>
                  <a:pt x="86082" y="1399"/>
                </a:cubicBezTo>
                <a:lnTo>
                  <a:pt x="26432" y="34528"/>
                </a:lnTo>
                <a:cubicBezTo>
                  <a:pt x="24825" y="35421"/>
                  <a:pt x="23545" y="36731"/>
                  <a:pt x="22681" y="38338"/>
                </a:cubicBezTo>
                <a:lnTo>
                  <a:pt x="8245" y="65097"/>
                </a:lnTo>
                <a:cubicBezTo>
                  <a:pt x="4495" y="72063"/>
                  <a:pt x="7114" y="80724"/>
                  <a:pt x="14079" y="84475"/>
                </a:cubicBezTo>
                <a:lnTo>
                  <a:pt x="23902" y="89743"/>
                </a:lnTo>
                <a:lnTo>
                  <a:pt x="23902" y="105608"/>
                </a:lnTo>
                <a:cubicBezTo>
                  <a:pt x="23902" y="112455"/>
                  <a:pt x="27593" y="118795"/>
                  <a:pt x="33546" y="122188"/>
                </a:cubicBezTo>
                <a:lnTo>
                  <a:pt x="85933" y="151864"/>
                </a:lnTo>
                <a:cubicBezTo>
                  <a:pt x="91767" y="155168"/>
                  <a:pt x="98881" y="155168"/>
                  <a:pt x="104715" y="151864"/>
                </a:cubicBezTo>
                <a:lnTo>
                  <a:pt x="157103" y="122188"/>
                </a:lnTo>
                <a:cubicBezTo>
                  <a:pt x="163086" y="118795"/>
                  <a:pt x="166747" y="112484"/>
                  <a:pt x="166747" y="105608"/>
                </a:cubicBezTo>
                <a:lnTo>
                  <a:pt x="166747" y="70634"/>
                </a:lnTo>
                <a:close/>
                <a:moveTo>
                  <a:pt x="95339" y="67687"/>
                </a:moveTo>
                <a:lnTo>
                  <a:pt x="50661" y="42863"/>
                </a:lnTo>
                <a:lnTo>
                  <a:pt x="95339" y="18038"/>
                </a:lnTo>
                <a:lnTo>
                  <a:pt x="140018" y="42863"/>
                </a:lnTo>
                <a:lnTo>
                  <a:pt x="95339" y="67687"/>
                </a:lnTo>
                <a:close/>
                <a:moveTo>
                  <a:pt x="82987" y="82629"/>
                </a:moveTo>
                <a:lnTo>
                  <a:pt x="76646" y="96381"/>
                </a:lnTo>
                <a:lnTo>
                  <a:pt x="27295" y="69949"/>
                </a:lnTo>
                <a:lnTo>
                  <a:pt x="34856" y="55900"/>
                </a:lnTo>
                <a:lnTo>
                  <a:pt x="82987" y="82629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2" name="Text 20"/>
          <p:cNvSpPr/>
          <p:nvPr/>
        </p:nvSpPr>
        <p:spPr>
          <a:xfrm>
            <a:off x="1076325" y="4391025"/>
            <a:ext cx="466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Készlethiányok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76325" y="4657725"/>
            <a:ext cx="4667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Nincs valós idejű készletinformáció, gyakran kifogyott munkaruhák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0075" y="5343525"/>
            <a:ext cx="5219700" cy="781050"/>
          </a:xfrm>
          <a:custGeom>
            <a:avLst/>
            <a:gdLst/>
            <a:ahLst/>
            <a:cxnLst/>
            <a:rect l="l" t="t" r="r" b="b"/>
            <a:pathLst>
              <a:path w="5219700" h="781050">
                <a:moveTo>
                  <a:pt x="0" y="0"/>
                </a:moveTo>
                <a:lnTo>
                  <a:pt x="5143501" y="0"/>
                </a:lnTo>
                <a:cubicBezTo>
                  <a:pt x="5185584" y="0"/>
                  <a:pt x="5219700" y="34116"/>
                  <a:pt x="5219700" y="76199"/>
                </a:cubicBezTo>
                <a:lnTo>
                  <a:pt x="5219700" y="704851"/>
                </a:lnTo>
                <a:cubicBezTo>
                  <a:pt x="5219700" y="746934"/>
                  <a:pt x="5185584" y="781050"/>
                  <a:pt x="5143501" y="781050"/>
                </a:cubicBez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600075" y="5343525"/>
            <a:ext cx="38100" cy="781050"/>
          </a:xfrm>
          <a:custGeom>
            <a:avLst/>
            <a:gdLst/>
            <a:ahLst/>
            <a:cxnLst/>
            <a:rect l="l" t="t" r="r" b="b"/>
            <a:pathLst>
              <a:path w="38100" h="781050">
                <a:moveTo>
                  <a:pt x="0" y="0"/>
                </a:moveTo>
                <a:lnTo>
                  <a:pt x="38100" y="0"/>
                </a:lnTo>
                <a:lnTo>
                  <a:pt x="3810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6" name="Shape 24"/>
          <p:cNvSpPr/>
          <p:nvPr/>
        </p:nvSpPr>
        <p:spPr>
          <a:xfrm>
            <a:off x="781050" y="553402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2204" y="-7412"/>
                </a:moveTo>
                <a:cubicBezTo>
                  <a:pt x="9406" y="-10210"/>
                  <a:pt x="4882" y="-10210"/>
                  <a:pt x="2113" y="-7412"/>
                </a:cubicBezTo>
                <a:cubicBezTo>
                  <a:pt x="-655" y="-4614"/>
                  <a:pt x="-685" y="-89"/>
                  <a:pt x="2084" y="2709"/>
                </a:cubicBezTo>
                <a:lnTo>
                  <a:pt x="159246" y="159871"/>
                </a:lnTo>
                <a:cubicBezTo>
                  <a:pt x="162044" y="162669"/>
                  <a:pt x="166568" y="162669"/>
                  <a:pt x="169337" y="159871"/>
                </a:cubicBezTo>
                <a:cubicBezTo>
                  <a:pt x="172105" y="157073"/>
                  <a:pt x="172135" y="152549"/>
                  <a:pt x="169337" y="149781"/>
                </a:cubicBezTo>
                <a:lnTo>
                  <a:pt x="140643" y="121087"/>
                </a:lnTo>
                <a:cubicBezTo>
                  <a:pt x="141446" y="120372"/>
                  <a:pt x="142250" y="119658"/>
                  <a:pt x="143024" y="118943"/>
                </a:cubicBezTo>
                <a:cubicBezTo>
                  <a:pt x="156954" y="105995"/>
                  <a:pt x="166271" y="90547"/>
                  <a:pt x="170706" y="79921"/>
                </a:cubicBezTo>
                <a:cubicBezTo>
                  <a:pt x="171688" y="77569"/>
                  <a:pt x="171688" y="74950"/>
                  <a:pt x="170706" y="72598"/>
                </a:cubicBezTo>
                <a:cubicBezTo>
                  <a:pt x="166271" y="61972"/>
                  <a:pt x="156954" y="46494"/>
                  <a:pt x="143024" y="33576"/>
                </a:cubicBezTo>
                <a:cubicBezTo>
                  <a:pt x="129004" y="20568"/>
                  <a:pt x="109746" y="9585"/>
                  <a:pt x="85695" y="9585"/>
                </a:cubicBezTo>
                <a:cubicBezTo>
                  <a:pt x="68788" y="9585"/>
                  <a:pt x="54263" y="15002"/>
                  <a:pt x="42237" y="22741"/>
                </a:cubicBezTo>
                <a:lnTo>
                  <a:pt x="12204" y="-7412"/>
                </a:lnTo>
                <a:close/>
                <a:moveTo>
                  <a:pt x="60871" y="41285"/>
                </a:moveTo>
                <a:cubicBezTo>
                  <a:pt x="67866" y="36284"/>
                  <a:pt x="76468" y="33337"/>
                  <a:pt x="85725" y="33337"/>
                </a:cubicBezTo>
                <a:cubicBezTo>
                  <a:pt x="109389" y="33337"/>
                  <a:pt x="128588" y="52536"/>
                  <a:pt x="128588" y="76200"/>
                </a:cubicBezTo>
                <a:cubicBezTo>
                  <a:pt x="128588" y="85457"/>
                  <a:pt x="125641" y="94030"/>
                  <a:pt x="120640" y="101054"/>
                </a:cubicBezTo>
                <a:lnTo>
                  <a:pt x="110311" y="90726"/>
                </a:lnTo>
                <a:cubicBezTo>
                  <a:pt x="114092" y="84356"/>
                  <a:pt x="115372" y="76527"/>
                  <a:pt x="113318" y="68788"/>
                </a:cubicBezTo>
                <a:cubicBezTo>
                  <a:pt x="109240" y="53548"/>
                  <a:pt x="93553" y="44500"/>
                  <a:pt x="78313" y="48578"/>
                </a:cubicBezTo>
                <a:cubicBezTo>
                  <a:pt x="75754" y="49262"/>
                  <a:pt x="73343" y="50274"/>
                  <a:pt x="71170" y="51554"/>
                </a:cubicBezTo>
                <a:lnTo>
                  <a:pt x="60841" y="41225"/>
                </a:lnTo>
                <a:close/>
                <a:moveTo>
                  <a:pt x="96828" y="117604"/>
                </a:moveTo>
                <a:cubicBezTo>
                  <a:pt x="93285" y="118556"/>
                  <a:pt x="89565" y="119062"/>
                  <a:pt x="85725" y="119062"/>
                </a:cubicBezTo>
                <a:cubicBezTo>
                  <a:pt x="62061" y="119062"/>
                  <a:pt x="42863" y="99864"/>
                  <a:pt x="42863" y="76200"/>
                </a:cubicBezTo>
                <a:cubicBezTo>
                  <a:pt x="42863" y="72360"/>
                  <a:pt x="43369" y="68640"/>
                  <a:pt x="44321" y="65097"/>
                </a:cubicBezTo>
                <a:lnTo>
                  <a:pt x="20657" y="41434"/>
                </a:lnTo>
                <a:cubicBezTo>
                  <a:pt x="10954" y="52388"/>
                  <a:pt x="4286" y="63996"/>
                  <a:pt x="744" y="72539"/>
                </a:cubicBezTo>
                <a:cubicBezTo>
                  <a:pt x="-238" y="74890"/>
                  <a:pt x="-238" y="77510"/>
                  <a:pt x="744" y="79861"/>
                </a:cubicBezTo>
                <a:cubicBezTo>
                  <a:pt x="5179" y="90488"/>
                  <a:pt x="14496" y="105966"/>
                  <a:pt x="28426" y="118884"/>
                </a:cubicBezTo>
                <a:cubicBezTo>
                  <a:pt x="42446" y="131891"/>
                  <a:pt x="61704" y="142875"/>
                  <a:pt x="85755" y="142875"/>
                </a:cubicBezTo>
                <a:cubicBezTo>
                  <a:pt x="96857" y="142875"/>
                  <a:pt x="106948" y="140524"/>
                  <a:pt x="115967" y="136743"/>
                </a:cubicBezTo>
                <a:lnTo>
                  <a:pt x="96857" y="117634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7" name="Text 25"/>
          <p:cNvSpPr/>
          <p:nvPr/>
        </p:nvSpPr>
        <p:spPr>
          <a:xfrm>
            <a:off x="1076325" y="5495925"/>
            <a:ext cx="4048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Átláthatatlanság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76325" y="5762625"/>
            <a:ext cx="40481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Nincs áttekintés a munkaruhák állapotáról és eloszlásáról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76963" y="1300163"/>
            <a:ext cx="5629275" cy="4824412"/>
          </a:xfrm>
          <a:custGeom>
            <a:avLst/>
            <a:gdLst/>
            <a:ahLst/>
            <a:cxnLst/>
            <a:rect l="l" t="t" r="r" b="b"/>
            <a:pathLst>
              <a:path w="5629275" h="4314825">
                <a:moveTo>
                  <a:pt x="114300" y="0"/>
                </a:moveTo>
                <a:lnTo>
                  <a:pt x="5514975" y="0"/>
                </a:lnTo>
                <a:cubicBezTo>
                  <a:pt x="5578101" y="0"/>
                  <a:pt x="5629275" y="51174"/>
                  <a:pt x="5629275" y="114300"/>
                </a:cubicBezTo>
                <a:lnTo>
                  <a:pt x="5629275" y="4200525"/>
                </a:lnTo>
                <a:cubicBezTo>
                  <a:pt x="5629275" y="4263651"/>
                  <a:pt x="5578101" y="4314825"/>
                  <a:pt x="5514975" y="4314825"/>
                </a:cubicBezTo>
                <a:lnTo>
                  <a:pt x="114300" y="4314825"/>
                </a:lnTo>
                <a:cubicBezTo>
                  <a:pt x="51174" y="4314825"/>
                  <a:pt x="0" y="4263651"/>
                  <a:pt x="0" y="420052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63722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4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6500813" y="160020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2" name="Text 30"/>
          <p:cNvSpPr/>
          <p:nvPr/>
        </p:nvSpPr>
        <p:spPr>
          <a:xfrm>
            <a:off x="6867525" y="1552575"/>
            <a:ext cx="1905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Munyire Megoldások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91275" y="202882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0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6391275" y="202882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5" name="Shape 33"/>
          <p:cNvSpPr/>
          <p:nvPr/>
        </p:nvSpPr>
        <p:spPr>
          <a:xfrm>
            <a:off x="6562725" y="22193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38100" y="9525"/>
                </a:moveTo>
                <a:cubicBezTo>
                  <a:pt x="27593" y="9525"/>
                  <a:pt x="19050" y="18068"/>
                  <a:pt x="19050" y="28575"/>
                </a:cubicBezTo>
                <a:lnTo>
                  <a:pt x="19050" y="100013"/>
                </a:lnTo>
                <a:lnTo>
                  <a:pt x="38100" y="100013"/>
                </a:lnTo>
                <a:lnTo>
                  <a:pt x="38100" y="28575"/>
                </a:lnTo>
                <a:lnTo>
                  <a:pt x="152400" y="28575"/>
                </a:lnTo>
                <a:lnTo>
                  <a:pt x="152400" y="100013"/>
                </a:lnTo>
                <a:lnTo>
                  <a:pt x="171450" y="100013"/>
                </a:lnTo>
                <a:lnTo>
                  <a:pt x="171450" y="28575"/>
                </a:lnTo>
                <a:cubicBezTo>
                  <a:pt x="171450" y="18068"/>
                  <a:pt x="162907" y="9525"/>
                  <a:pt x="152400" y="9525"/>
                </a:cubicBezTo>
                <a:lnTo>
                  <a:pt x="38100" y="9525"/>
                </a:lnTo>
                <a:close/>
                <a:moveTo>
                  <a:pt x="5715" y="114300"/>
                </a:moveTo>
                <a:cubicBezTo>
                  <a:pt x="2560" y="114300"/>
                  <a:pt x="0" y="116860"/>
                  <a:pt x="0" y="120015"/>
                </a:cubicBezTo>
                <a:cubicBezTo>
                  <a:pt x="0" y="132636"/>
                  <a:pt x="10239" y="142875"/>
                  <a:pt x="22860" y="142875"/>
                </a:cubicBezTo>
                <a:lnTo>
                  <a:pt x="167640" y="142875"/>
                </a:lnTo>
                <a:cubicBezTo>
                  <a:pt x="180261" y="142875"/>
                  <a:pt x="190500" y="132636"/>
                  <a:pt x="190500" y="120015"/>
                </a:cubicBezTo>
                <a:cubicBezTo>
                  <a:pt x="190500" y="116860"/>
                  <a:pt x="187940" y="114300"/>
                  <a:pt x="184785" y="114300"/>
                </a:cubicBezTo>
                <a:lnTo>
                  <a:pt x="5715" y="11430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6" name="Text 34"/>
          <p:cNvSpPr/>
          <p:nvPr/>
        </p:nvSpPr>
        <p:spPr>
          <a:xfrm>
            <a:off x="6867525" y="2181225"/>
            <a:ext cx="466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Digitális Nyilvántartás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867525" y="2447925"/>
            <a:ext cx="4667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Teljesen digitális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rendszer SQLite adatbázissal, gyors és pontos adatkezelés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91275" y="3133725"/>
            <a:ext cx="5219700" cy="781050"/>
          </a:xfrm>
          <a:custGeom>
            <a:avLst/>
            <a:gdLst/>
            <a:ahLst/>
            <a:cxnLst/>
            <a:rect l="l" t="t" r="r" b="b"/>
            <a:pathLst>
              <a:path w="5219700" h="781050">
                <a:moveTo>
                  <a:pt x="0" y="0"/>
                </a:moveTo>
                <a:lnTo>
                  <a:pt x="5143501" y="0"/>
                </a:lnTo>
                <a:cubicBezTo>
                  <a:pt x="5185584" y="0"/>
                  <a:pt x="5219700" y="34116"/>
                  <a:pt x="5219700" y="76199"/>
                </a:cubicBezTo>
                <a:lnTo>
                  <a:pt x="5219700" y="704851"/>
                </a:lnTo>
                <a:cubicBezTo>
                  <a:pt x="5219700" y="746934"/>
                  <a:pt x="5185584" y="781050"/>
                  <a:pt x="5143501" y="781050"/>
                </a:cubicBez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391275" y="3133725"/>
            <a:ext cx="38100" cy="781050"/>
          </a:xfrm>
          <a:custGeom>
            <a:avLst/>
            <a:gdLst/>
            <a:ahLst/>
            <a:cxnLst/>
            <a:rect l="l" t="t" r="r" b="b"/>
            <a:pathLst>
              <a:path w="38100" h="781050">
                <a:moveTo>
                  <a:pt x="0" y="0"/>
                </a:moveTo>
                <a:lnTo>
                  <a:pt x="38100" y="0"/>
                </a:lnTo>
                <a:lnTo>
                  <a:pt x="3810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0" name="Shape 38"/>
          <p:cNvSpPr/>
          <p:nvPr/>
        </p:nvSpPr>
        <p:spPr>
          <a:xfrm>
            <a:off x="6591300" y="33242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0846" y="-2947"/>
                </a:moveTo>
                <a:cubicBezTo>
                  <a:pt x="104388" y="-387"/>
                  <a:pt x="105698" y="4256"/>
                  <a:pt x="104090" y="8305"/>
                </a:cubicBezTo>
                <a:lnTo>
                  <a:pt x="80754" y="66675"/>
                </a:lnTo>
                <a:lnTo>
                  <a:pt x="123825" y="66675"/>
                </a:lnTo>
                <a:cubicBezTo>
                  <a:pt x="127843" y="66675"/>
                  <a:pt x="131415" y="69175"/>
                  <a:pt x="132784" y="72956"/>
                </a:cubicBezTo>
                <a:cubicBezTo>
                  <a:pt x="134154" y="76736"/>
                  <a:pt x="132993" y="80962"/>
                  <a:pt x="129927" y="83522"/>
                </a:cubicBezTo>
                <a:lnTo>
                  <a:pt x="44202" y="154960"/>
                </a:lnTo>
                <a:cubicBezTo>
                  <a:pt x="40838" y="157758"/>
                  <a:pt x="36046" y="157907"/>
                  <a:pt x="32504" y="155347"/>
                </a:cubicBezTo>
                <a:cubicBezTo>
                  <a:pt x="28962" y="152787"/>
                  <a:pt x="27652" y="148144"/>
                  <a:pt x="29260" y="144095"/>
                </a:cubicBezTo>
                <a:lnTo>
                  <a:pt x="52596" y="85725"/>
                </a:lnTo>
                <a:lnTo>
                  <a:pt x="9525" y="85725"/>
                </a:lnTo>
                <a:cubicBezTo>
                  <a:pt x="5507" y="85725"/>
                  <a:pt x="1935" y="83225"/>
                  <a:pt x="566" y="79444"/>
                </a:cubicBezTo>
                <a:cubicBezTo>
                  <a:pt x="-804" y="75664"/>
                  <a:pt x="357" y="71438"/>
                  <a:pt x="3423" y="68878"/>
                </a:cubicBezTo>
                <a:lnTo>
                  <a:pt x="89148" y="-2560"/>
                </a:lnTo>
                <a:cubicBezTo>
                  <a:pt x="92512" y="-5358"/>
                  <a:pt x="97304" y="-5507"/>
                  <a:pt x="100846" y="-294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1" name="Text 39"/>
          <p:cNvSpPr/>
          <p:nvPr/>
        </p:nvSpPr>
        <p:spPr>
          <a:xfrm>
            <a:off x="6867525" y="3286125"/>
            <a:ext cx="4562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Valós Idejű Követés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867525" y="3552825"/>
            <a:ext cx="456247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Azonnali készletinformáció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minden ruhatípusról és mennyiségről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91275" y="402907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0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6391275" y="402907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5" name="Shape 43"/>
          <p:cNvSpPr/>
          <p:nvPr/>
        </p:nvSpPr>
        <p:spPr>
          <a:xfrm>
            <a:off x="6581775" y="4219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2905" y="57150"/>
                </a:moveTo>
                <a:lnTo>
                  <a:pt x="145256" y="57150"/>
                </a:lnTo>
                <a:cubicBezTo>
                  <a:pt x="149215" y="57150"/>
                  <a:pt x="152400" y="53965"/>
                  <a:pt x="152400" y="50006"/>
                </a:cubicBezTo>
                <a:lnTo>
                  <a:pt x="152400" y="7144"/>
                </a:lnTo>
                <a:cubicBezTo>
                  <a:pt x="152400" y="4256"/>
                  <a:pt x="150674" y="1637"/>
                  <a:pt x="147995" y="536"/>
                </a:cubicBezTo>
                <a:cubicBezTo>
                  <a:pt x="145316" y="-566"/>
                  <a:pt x="142250" y="60"/>
                  <a:pt x="140196" y="2084"/>
                </a:cubicBezTo>
                <a:lnTo>
                  <a:pt x="124807" y="17502"/>
                </a:lnTo>
                <a:cubicBezTo>
                  <a:pt x="111621" y="6578"/>
                  <a:pt x="94655" y="0"/>
                  <a:pt x="76200" y="0"/>
                </a:cubicBezTo>
                <a:cubicBezTo>
                  <a:pt x="37802" y="0"/>
                  <a:pt x="6042" y="28396"/>
                  <a:pt x="774" y="65336"/>
                </a:cubicBezTo>
                <a:cubicBezTo>
                  <a:pt x="30" y="70545"/>
                  <a:pt x="3631" y="75367"/>
                  <a:pt x="8840" y="76111"/>
                </a:cubicBezTo>
                <a:cubicBezTo>
                  <a:pt x="14049" y="76855"/>
                  <a:pt x="18871" y="73223"/>
                  <a:pt x="19616" y="68044"/>
                </a:cubicBezTo>
                <a:cubicBezTo>
                  <a:pt x="23574" y="40332"/>
                  <a:pt x="47417" y="19050"/>
                  <a:pt x="76200" y="19050"/>
                </a:cubicBezTo>
                <a:cubicBezTo>
                  <a:pt x="89416" y="19050"/>
                  <a:pt x="101560" y="23515"/>
                  <a:pt x="111234" y="31046"/>
                </a:cubicBezTo>
                <a:lnTo>
                  <a:pt x="97334" y="44946"/>
                </a:lnTo>
                <a:cubicBezTo>
                  <a:pt x="95280" y="47000"/>
                  <a:pt x="94684" y="50066"/>
                  <a:pt x="95786" y="52745"/>
                </a:cubicBezTo>
                <a:cubicBezTo>
                  <a:pt x="96887" y="55424"/>
                  <a:pt x="99506" y="57150"/>
                  <a:pt x="102394" y="57150"/>
                </a:cubicBezTo>
                <a:lnTo>
                  <a:pt x="142905" y="57150"/>
                </a:lnTo>
                <a:close/>
                <a:moveTo>
                  <a:pt x="151656" y="87064"/>
                </a:moveTo>
                <a:cubicBezTo>
                  <a:pt x="152400" y="81855"/>
                  <a:pt x="148769" y="77033"/>
                  <a:pt x="143589" y="76289"/>
                </a:cubicBezTo>
                <a:cubicBezTo>
                  <a:pt x="138410" y="75545"/>
                  <a:pt x="133558" y="79177"/>
                  <a:pt x="132814" y="84356"/>
                </a:cubicBezTo>
                <a:cubicBezTo>
                  <a:pt x="128855" y="112038"/>
                  <a:pt x="105013" y="133320"/>
                  <a:pt x="76230" y="133320"/>
                </a:cubicBezTo>
                <a:cubicBezTo>
                  <a:pt x="63014" y="133320"/>
                  <a:pt x="50869" y="128855"/>
                  <a:pt x="41196" y="121325"/>
                </a:cubicBezTo>
                <a:lnTo>
                  <a:pt x="55066" y="107454"/>
                </a:lnTo>
                <a:cubicBezTo>
                  <a:pt x="57120" y="105400"/>
                  <a:pt x="57716" y="102334"/>
                  <a:pt x="56614" y="99655"/>
                </a:cubicBezTo>
                <a:cubicBezTo>
                  <a:pt x="55513" y="96976"/>
                  <a:pt x="52894" y="95250"/>
                  <a:pt x="50006" y="95250"/>
                </a:cubicBezTo>
                <a:lnTo>
                  <a:pt x="7144" y="95250"/>
                </a:lnTo>
                <a:cubicBezTo>
                  <a:pt x="3185" y="95250"/>
                  <a:pt x="0" y="98435"/>
                  <a:pt x="0" y="102394"/>
                </a:cubicBezTo>
                <a:lnTo>
                  <a:pt x="0" y="145256"/>
                </a:lnTo>
                <a:cubicBezTo>
                  <a:pt x="0" y="148144"/>
                  <a:pt x="1726" y="150763"/>
                  <a:pt x="4405" y="151864"/>
                </a:cubicBezTo>
                <a:cubicBezTo>
                  <a:pt x="7084" y="152966"/>
                  <a:pt x="10150" y="152340"/>
                  <a:pt x="12204" y="150316"/>
                </a:cubicBezTo>
                <a:lnTo>
                  <a:pt x="27622" y="134898"/>
                </a:lnTo>
                <a:cubicBezTo>
                  <a:pt x="40779" y="145822"/>
                  <a:pt x="57745" y="152400"/>
                  <a:pt x="76200" y="152400"/>
                </a:cubicBezTo>
                <a:cubicBezTo>
                  <a:pt x="114598" y="152400"/>
                  <a:pt x="146358" y="124004"/>
                  <a:pt x="151626" y="8706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6" name="Text 44"/>
          <p:cNvSpPr/>
          <p:nvPr/>
        </p:nvSpPr>
        <p:spPr>
          <a:xfrm>
            <a:off x="6867525" y="4181475"/>
            <a:ext cx="466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Automatizált Folyamatok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867525" y="4448175"/>
            <a:ext cx="4667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Kiadási és visszavételi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folyamatok automatizálása minőségellenőrzéssel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91275" y="5133975"/>
            <a:ext cx="5219700" cy="781050"/>
          </a:xfrm>
          <a:custGeom>
            <a:avLst/>
            <a:gdLst/>
            <a:ahLst/>
            <a:cxnLst/>
            <a:rect l="l" t="t" r="r" b="b"/>
            <a:pathLst>
              <a:path w="5219700" h="781050">
                <a:moveTo>
                  <a:pt x="0" y="0"/>
                </a:moveTo>
                <a:lnTo>
                  <a:pt x="5143501" y="0"/>
                </a:lnTo>
                <a:cubicBezTo>
                  <a:pt x="5185584" y="0"/>
                  <a:pt x="5219700" y="34116"/>
                  <a:pt x="5219700" y="76199"/>
                </a:cubicBezTo>
                <a:lnTo>
                  <a:pt x="5219700" y="704851"/>
                </a:lnTo>
                <a:cubicBezTo>
                  <a:pt x="5219700" y="746934"/>
                  <a:pt x="5185584" y="781050"/>
                  <a:pt x="5143501" y="781050"/>
                </a:cubicBez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391275" y="5133975"/>
            <a:ext cx="38100" cy="781050"/>
          </a:xfrm>
          <a:custGeom>
            <a:avLst/>
            <a:gdLst/>
            <a:ahLst/>
            <a:cxnLst/>
            <a:rect l="l" t="t" r="r" b="b"/>
            <a:pathLst>
              <a:path w="38100" h="781050">
                <a:moveTo>
                  <a:pt x="0" y="0"/>
                </a:moveTo>
                <a:lnTo>
                  <a:pt x="38100" y="0"/>
                </a:lnTo>
                <a:lnTo>
                  <a:pt x="3810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0" name="Shape 48"/>
          <p:cNvSpPr/>
          <p:nvPr/>
        </p:nvSpPr>
        <p:spPr>
          <a:xfrm>
            <a:off x="6581775" y="53244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14794" y="9525"/>
                  <a:pt x="19050" y="13781"/>
                  <a:pt x="19050" y="19050"/>
                </a:cubicBez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142875" y="123825"/>
                </a:lnTo>
                <a:cubicBezTo>
                  <a:pt x="148144" y="123825"/>
                  <a:pt x="152400" y="128081"/>
                  <a:pt x="152400" y="133350"/>
                </a:cubicBezTo>
                <a:cubicBezTo>
                  <a:pt x="152400" y="138619"/>
                  <a:pt x="148144" y="142875"/>
                  <a:pt x="142875" y="142875"/>
                </a:cubicBezTo>
                <a:lnTo>
                  <a:pt x="23813" y="142875"/>
                </a:lnTo>
                <a:cubicBezTo>
                  <a:pt x="10656" y="142875"/>
                  <a:pt x="0" y="132219"/>
                  <a:pt x="0" y="119062"/>
                </a:cubicBezTo>
                <a:lnTo>
                  <a:pt x="0" y="19050"/>
                </a:lnTo>
                <a:cubicBezTo>
                  <a:pt x="0" y="13781"/>
                  <a:pt x="4256" y="9525"/>
                  <a:pt x="9525" y="9525"/>
                </a:cubicBezTo>
                <a:close/>
                <a:moveTo>
                  <a:pt x="38100" y="28575"/>
                </a:moveTo>
                <a:cubicBezTo>
                  <a:pt x="38100" y="23306"/>
                  <a:pt x="42356" y="19050"/>
                  <a:pt x="47625" y="19050"/>
                </a:cubicBezTo>
                <a:lnTo>
                  <a:pt x="104775" y="19050"/>
                </a:lnTo>
                <a:cubicBezTo>
                  <a:pt x="110044" y="19050"/>
                  <a:pt x="114300" y="23306"/>
                  <a:pt x="114300" y="28575"/>
                </a:cubicBezTo>
                <a:cubicBezTo>
                  <a:pt x="114300" y="33844"/>
                  <a:pt x="110044" y="38100"/>
                  <a:pt x="104775" y="38100"/>
                </a:cubicBezTo>
                <a:lnTo>
                  <a:pt x="47625" y="38100"/>
                </a:lnTo>
                <a:cubicBezTo>
                  <a:pt x="42356" y="38100"/>
                  <a:pt x="38100" y="33844"/>
                  <a:pt x="38100" y="28575"/>
                </a:cubicBezTo>
                <a:close/>
                <a:moveTo>
                  <a:pt x="47625" y="52388"/>
                </a:moveTo>
                <a:lnTo>
                  <a:pt x="85725" y="52388"/>
                </a:lnTo>
                <a:cubicBezTo>
                  <a:pt x="90994" y="52388"/>
                  <a:pt x="95250" y="56644"/>
                  <a:pt x="95250" y="61912"/>
                </a:cubicBezTo>
                <a:cubicBezTo>
                  <a:pt x="95250" y="67181"/>
                  <a:pt x="90994" y="71438"/>
                  <a:pt x="85725" y="71438"/>
                </a:cubicBezTo>
                <a:lnTo>
                  <a:pt x="47625" y="71438"/>
                </a:lnTo>
                <a:cubicBezTo>
                  <a:pt x="42356" y="71438"/>
                  <a:pt x="38100" y="67181"/>
                  <a:pt x="38100" y="61912"/>
                </a:cubicBezTo>
                <a:cubicBezTo>
                  <a:pt x="38100" y="56644"/>
                  <a:pt x="42356" y="52388"/>
                  <a:pt x="47625" y="52388"/>
                </a:cubicBezTo>
                <a:close/>
                <a:moveTo>
                  <a:pt x="47625" y="85725"/>
                </a:moveTo>
                <a:lnTo>
                  <a:pt x="123825" y="85725"/>
                </a:lnTo>
                <a:cubicBezTo>
                  <a:pt x="129094" y="85725"/>
                  <a:pt x="133350" y="89981"/>
                  <a:pt x="133350" y="95250"/>
                </a:cubicBezTo>
                <a:cubicBezTo>
                  <a:pt x="133350" y="100519"/>
                  <a:pt x="129094" y="104775"/>
                  <a:pt x="123825" y="104775"/>
                </a:cubicBezTo>
                <a:lnTo>
                  <a:pt x="47625" y="104775"/>
                </a:lnTo>
                <a:cubicBezTo>
                  <a:pt x="42356" y="104775"/>
                  <a:pt x="38100" y="100519"/>
                  <a:pt x="38100" y="95250"/>
                </a:cubicBezTo>
                <a:cubicBezTo>
                  <a:pt x="38100" y="89981"/>
                  <a:pt x="42356" y="85725"/>
                  <a:pt x="47625" y="8572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1" name="Text 49"/>
          <p:cNvSpPr/>
          <p:nvPr/>
        </p:nvSpPr>
        <p:spPr>
          <a:xfrm>
            <a:off x="6867525" y="5286375"/>
            <a:ext cx="3810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Részletes Jelentések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867525" y="5553075"/>
            <a:ext cx="3810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Átfogó statisztikák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és kimutatások a teljes rendszerről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edia.gettyimages.com/e38e2b8523446831439531771fb1f545c333221a.jpg"/>
          <p:cNvPicPr>
            <a:picLocks noChangeAspect="1"/>
          </p:cNvPicPr>
          <p:nvPr/>
        </p:nvPicPr>
        <p:blipFill>
          <a:blip r:embed="rId3">
            <a:alphaModFix amt="25000"/>
          </a:blip>
          <a:srcRect l="36" r="3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66850" cy="390525"/>
          </a:xfrm>
          <a:custGeom>
            <a:avLst/>
            <a:gdLst/>
            <a:ahLst/>
            <a:cxnLst/>
            <a:rect l="l" t="t" r="r" b="b"/>
            <a:pathLst>
              <a:path w="1466850" h="390525">
                <a:moveTo>
                  <a:pt x="195263" y="0"/>
                </a:moveTo>
                <a:lnTo>
                  <a:pt x="1271588" y="0"/>
                </a:lnTo>
                <a:cubicBezTo>
                  <a:pt x="1379356" y="0"/>
                  <a:pt x="1466850" y="87494"/>
                  <a:pt x="1466850" y="195263"/>
                </a:cubicBezTo>
                <a:lnTo>
                  <a:pt x="1466850" y="195263"/>
                </a:lnTo>
                <a:cubicBezTo>
                  <a:pt x="1466850" y="303031"/>
                  <a:pt x="1379356" y="390525"/>
                  <a:pt x="127158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02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641985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Technológiai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Stack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61912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technológiák és eszközök a hatékony fejlesztésért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Technológiai Stack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Technológiák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43000"/>
            <a:ext cx="1066800" cy="38100"/>
          </a:xfrm>
          <a:custGeom>
            <a:avLst/>
            <a:gdLst/>
            <a:ahLst/>
            <a:cxnLst/>
            <a:rect l="l" t="t" r="r" b="b"/>
            <a:pathLst>
              <a:path w="1066800" h="38100">
                <a:moveTo>
                  <a:pt x="19050" y="0"/>
                </a:moveTo>
                <a:lnTo>
                  <a:pt x="1047750" y="0"/>
                </a:lnTo>
                <a:cubicBezTo>
                  <a:pt x="1058264" y="0"/>
                  <a:pt x="1066800" y="8536"/>
                  <a:pt x="1066800" y="19050"/>
                </a:cubicBezTo>
                <a:lnTo>
                  <a:pt x="1066800" y="19050"/>
                </a:lnTo>
                <a:cubicBezTo>
                  <a:pt x="1066800" y="29564"/>
                  <a:pt x="1058264" y="38100"/>
                  <a:pt x="10477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85763" y="1338263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7688" y="1500188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 w="12700">
            <a:solidFill>
              <a:srgbClr val="68A063">
                <a:alpha val="40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671513" y="16097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236" y="226814"/>
                </a:moveTo>
                <a:cubicBezTo>
                  <a:pt x="97244" y="226814"/>
                  <a:pt x="94208" y="226010"/>
                  <a:pt x="91574" y="224492"/>
                </a:cubicBezTo>
                <a:lnTo>
                  <a:pt x="64026" y="208196"/>
                </a:lnTo>
                <a:cubicBezTo>
                  <a:pt x="59918" y="205874"/>
                  <a:pt x="61927" y="205070"/>
                  <a:pt x="63267" y="204624"/>
                </a:cubicBezTo>
                <a:cubicBezTo>
                  <a:pt x="68759" y="202704"/>
                  <a:pt x="69875" y="202302"/>
                  <a:pt x="75724" y="198953"/>
                </a:cubicBezTo>
                <a:cubicBezTo>
                  <a:pt x="76349" y="198596"/>
                  <a:pt x="77152" y="198730"/>
                  <a:pt x="77778" y="199132"/>
                </a:cubicBezTo>
                <a:lnTo>
                  <a:pt x="98941" y="211678"/>
                </a:lnTo>
                <a:cubicBezTo>
                  <a:pt x="99700" y="212125"/>
                  <a:pt x="100772" y="212125"/>
                  <a:pt x="101486" y="211678"/>
                </a:cubicBezTo>
                <a:lnTo>
                  <a:pt x="183952" y="164083"/>
                </a:lnTo>
                <a:cubicBezTo>
                  <a:pt x="184711" y="163637"/>
                  <a:pt x="185202" y="162744"/>
                  <a:pt x="185202" y="161851"/>
                </a:cubicBezTo>
                <a:lnTo>
                  <a:pt x="185202" y="66660"/>
                </a:lnTo>
                <a:cubicBezTo>
                  <a:pt x="185202" y="65723"/>
                  <a:pt x="184711" y="64874"/>
                  <a:pt x="183907" y="64383"/>
                </a:cubicBezTo>
                <a:lnTo>
                  <a:pt x="101486" y="16832"/>
                </a:lnTo>
                <a:cubicBezTo>
                  <a:pt x="100727" y="16386"/>
                  <a:pt x="99700" y="16386"/>
                  <a:pt x="98941" y="16832"/>
                </a:cubicBezTo>
                <a:lnTo>
                  <a:pt x="16565" y="64428"/>
                </a:lnTo>
                <a:cubicBezTo>
                  <a:pt x="15761" y="64874"/>
                  <a:pt x="15270" y="65767"/>
                  <a:pt x="15270" y="66705"/>
                </a:cubicBezTo>
                <a:lnTo>
                  <a:pt x="15270" y="161851"/>
                </a:lnTo>
                <a:cubicBezTo>
                  <a:pt x="15270" y="162744"/>
                  <a:pt x="15761" y="163637"/>
                  <a:pt x="16565" y="164038"/>
                </a:cubicBezTo>
                <a:lnTo>
                  <a:pt x="39157" y="177076"/>
                </a:lnTo>
                <a:cubicBezTo>
                  <a:pt x="51435" y="183193"/>
                  <a:pt x="58936" y="176004"/>
                  <a:pt x="58936" y="168726"/>
                </a:cubicBezTo>
                <a:lnTo>
                  <a:pt x="58936" y="74786"/>
                </a:lnTo>
                <a:cubicBezTo>
                  <a:pt x="58936" y="73447"/>
                  <a:pt x="60008" y="72420"/>
                  <a:pt x="61347" y="72420"/>
                </a:cubicBezTo>
                <a:lnTo>
                  <a:pt x="71795" y="72420"/>
                </a:lnTo>
                <a:cubicBezTo>
                  <a:pt x="73089" y="72420"/>
                  <a:pt x="74206" y="73447"/>
                  <a:pt x="74206" y="74786"/>
                </a:cubicBezTo>
                <a:lnTo>
                  <a:pt x="74206" y="168771"/>
                </a:lnTo>
                <a:cubicBezTo>
                  <a:pt x="74206" y="185112"/>
                  <a:pt x="65276" y="194489"/>
                  <a:pt x="49783" y="194489"/>
                </a:cubicBezTo>
                <a:cubicBezTo>
                  <a:pt x="45006" y="194489"/>
                  <a:pt x="41255" y="194489"/>
                  <a:pt x="30807" y="189309"/>
                </a:cubicBezTo>
                <a:lnTo>
                  <a:pt x="9198" y="176852"/>
                </a:lnTo>
                <a:cubicBezTo>
                  <a:pt x="3840" y="173772"/>
                  <a:pt x="536" y="168012"/>
                  <a:pt x="536" y="161806"/>
                </a:cubicBezTo>
                <a:lnTo>
                  <a:pt x="536" y="66660"/>
                </a:lnTo>
                <a:cubicBezTo>
                  <a:pt x="536" y="60499"/>
                  <a:pt x="3840" y="54694"/>
                  <a:pt x="9198" y="51614"/>
                </a:cubicBezTo>
                <a:lnTo>
                  <a:pt x="91574" y="4018"/>
                </a:lnTo>
                <a:cubicBezTo>
                  <a:pt x="96798" y="1072"/>
                  <a:pt x="103718" y="1072"/>
                  <a:pt x="108898" y="4018"/>
                </a:cubicBezTo>
                <a:lnTo>
                  <a:pt x="191363" y="51658"/>
                </a:lnTo>
                <a:cubicBezTo>
                  <a:pt x="196721" y="54739"/>
                  <a:pt x="200025" y="60499"/>
                  <a:pt x="200025" y="66705"/>
                </a:cubicBezTo>
                <a:lnTo>
                  <a:pt x="200025" y="161851"/>
                </a:lnTo>
                <a:cubicBezTo>
                  <a:pt x="200025" y="168012"/>
                  <a:pt x="196721" y="173772"/>
                  <a:pt x="191363" y="176897"/>
                </a:cubicBezTo>
                <a:lnTo>
                  <a:pt x="108898" y="224492"/>
                </a:lnTo>
                <a:cubicBezTo>
                  <a:pt x="106263" y="226010"/>
                  <a:pt x="103272" y="226814"/>
                  <a:pt x="100236" y="226814"/>
                </a:cubicBezTo>
                <a:close/>
                <a:moveTo>
                  <a:pt x="166807" y="133008"/>
                </a:moveTo>
                <a:cubicBezTo>
                  <a:pt x="166807" y="115193"/>
                  <a:pt x="154751" y="110460"/>
                  <a:pt x="129436" y="107112"/>
                </a:cubicBezTo>
                <a:cubicBezTo>
                  <a:pt x="103808" y="103718"/>
                  <a:pt x="101218" y="101977"/>
                  <a:pt x="101218" y="95994"/>
                </a:cubicBezTo>
                <a:cubicBezTo>
                  <a:pt x="101218" y="91038"/>
                  <a:pt x="103406" y="84430"/>
                  <a:pt x="122381" y="84430"/>
                </a:cubicBezTo>
                <a:cubicBezTo>
                  <a:pt x="139303" y="84430"/>
                  <a:pt x="145554" y="88091"/>
                  <a:pt x="148144" y="99521"/>
                </a:cubicBezTo>
                <a:cubicBezTo>
                  <a:pt x="148367" y="100593"/>
                  <a:pt x="149349" y="101397"/>
                  <a:pt x="150465" y="101397"/>
                </a:cubicBezTo>
                <a:lnTo>
                  <a:pt x="161181" y="101397"/>
                </a:lnTo>
                <a:cubicBezTo>
                  <a:pt x="161851" y="101397"/>
                  <a:pt x="162476" y="101129"/>
                  <a:pt x="162922" y="100638"/>
                </a:cubicBezTo>
                <a:cubicBezTo>
                  <a:pt x="163369" y="100146"/>
                  <a:pt x="163592" y="99477"/>
                  <a:pt x="163547" y="98807"/>
                </a:cubicBezTo>
                <a:cubicBezTo>
                  <a:pt x="161895" y="79117"/>
                  <a:pt x="148813" y="69964"/>
                  <a:pt x="122381" y="69964"/>
                </a:cubicBezTo>
                <a:cubicBezTo>
                  <a:pt x="98852" y="69964"/>
                  <a:pt x="84832" y="79876"/>
                  <a:pt x="84832" y="96530"/>
                </a:cubicBezTo>
                <a:cubicBezTo>
                  <a:pt x="84832" y="114568"/>
                  <a:pt x="98807" y="119569"/>
                  <a:pt x="121354" y="121801"/>
                </a:cubicBezTo>
                <a:cubicBezTo>
                  <a:pt x="148367" y="124435"/>
                  <a:pt x="150465" y="128409"/>
                  <a:pt x="150465" y="133722"/>
                </a:cubicBezTo>
                <a:cubicBezTo>
                  <a:pt x="150465" y="142920"/>
                  <a:pt x="143054" y="146849"/>
                  <a:pt x="125685" y="146849"/>
                </a:cubicBezTo>
                <a:cubicBezTo>
                  <a:pt x="103852" y="146849"/>
                  <a:pt x="99075" y="141357"/>
                  <a:pt x="97468" y="130507"/>
                </a:cubicBezTo>
                <a:cubicBezTo>
                  <a:pt x="97289" y="129347"/>
                  <a:pt x="96307" y="128498"/>
                  <a:pt x="95101" y="128498"/>
                </a:cubicBezTo>
                <a:lnTo>
                  <a:pt x="84430" y="128498"/>
                </a:lnTo>
                <a:cubicBezTo>
                  <a:pt x="83091" y="128498"/>
                  <a:pt x="82064" y="129570"/>
                  <a:pt x="82064" y="130865"/>
                </a:cubicBezTo>
                <a:cubicBezTo>
                  <a:pt x="82064" y="144750"/>
                  <a:pt x="89609" y="161315"/>
                  <a:pt x="125730" y="161315"/>
                </a:cubicBezTo>
                <a:cubicBezTo>
                  <a:pt x="151805" y="161270"/>
                  <a:pt x="166807" y="150956"/>
                  <a:pt x="166807" y="133008"/>
                </a:cubicBezTo>
                <a:close/>
              </a:path>
            </a:pathLst>
          </a:custGeom>
          <a:solidFill>
            <a:srgbClr val="68A063"/>
          </a:solidFill>
          <a:ln/>
        </p:spPr>
      </p:sp>
      <p:sp>
        <p:nvSpPr>
          <p:cNvPr id="8" name="Text 6"/>
          <p:cNvSpPr/>
          <p:nvPr/>
        </p:nvSpPr>
        <p:spPr>
          <a:xfrm>
            <a:off x="1114425" y="1495425"/>
            <a:ext cx="1123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Node.js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14425" y="1762125"/>
            <a:ext cx="1104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Futtatókörnyezet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2925" y="2066925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JavaScript alapú szerveroldali futtatókörnyezet, amely lehetővé teszi a gyors és skálázható alkalmazások fejlesztését.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47688" y="2976563"/>
            <a:ext cx="438150" cy="238125"/>
          </a:xfrm>
          <a:custGeom>
            <a:avLst/>
            <a:gdLst/>
            <a:ahLst/>
            <a:cxnLst/>
            <a:rect l="l" t="t" r="r" b="b"/>
            <a:pathLst>
              <a:path w="438150" h="238125">
                <a:moveTo>
                  <a:pt x="38100" y="0"/>
                </a:moveTo>
                <a:lnTo>
                  <a:pt x="400050" y="0"/>
                </a:lnTo>
                <a:cubicBezTo>
                  <a:pt x="421078" y="0"/>
                  <a:pt x="438150" y="17072"/>
                  <a:pt x="438150" y="38100"/>
                </a:cubicBezTo>
                <a:lnTo>
                  <a:pt x="438150" y="200025"/>
                </a:lnTo>
                <a:cubicBezTo>
                  <a:pt x="438150" y="221053"/>
                  <a:pt x="421078" y="238125"/>
                  <a:pt x="4000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 w="12700">
            <a:solidFill>
              <a:srgbClr val="68A063">
                <a:alpha val="40000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42925" y="2971800"/>
            <a:ext cx="4857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ES6+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69479" y="2976563"/>
            <a:ext cx="809625" cy="238125"/>
          </a:xfrm>
          <a:custGeom>
            <a:avLst/>
            <a:gdLst/>
            <a:ahLst/>
            <a:cxnLst/>
            <a:rect l="l" t="t" r="r" b="b"/>
            <a:pathLst>
              <a:path w="809625" h="238125">
                <a:moveTo>
                  <a:pt x="38100" y="0"/>
                </a:moveTo>
                <a:lnTo>
                  <a:pt x="771525" y="0"/>
                </a:lnTo>
                <a:cubicBezTo>
                  <a:pt x="792553" y="0"/>
                  <a:pt x="809625" y="17072"/>
                  <a:pt x="809625" y="38100"/>
                </a:cubicBezTo>
                <a:lnTo>
                  <a:pt x="809625" y="200025"/>
                </a:lnTo>
                <a:cubicBezTo>
                  <a:pt x="809625" y="221053"/>
                  <a:pt x="792553" y="238125"/>
                  <a:pt x="7715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 w="12700">
            <a:solidFill>
              <a:srgbClr val="68A063">
                <a:alpha val="40000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64716" y="2971800"/>
            <a:ext cx="8572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Async/Await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969145" y="2976563"/>
            <a:ext cx="838200" cy="238125"/>
          </a:xfrm>
          <a:custGeom>
            <a:avLst/>
            <a:gdLst/>
            <a:ahLst/>
            <a:cxnLst/>
            <a:rect l="l" t="t" r="r" b="b"/>
            <a:pathLst>
              <a:path w="838200" h="238125">
                <a:moveTo>
                  <a:pt x="38100" y="0"/>
                </a:moveTo>
                <a:lnTo>
                  <a:pt x="800100" y="0"/>
                </a:lnTo>
                <a:cubicBezTo>
                  <a:pt x="821128" y="0"/>
                  <a:pt x="838200" y="17072"/>
                  <a:pt x="838200" y="38100"/>
                </a:cubicBezTo>
                <a:lnTo>
                  <a:pt x="838200" y="200025"/>
                </a:lnTo>
                <a:cubicBezTo>
                  <a:pt x="838200" y="221053"/>
                  <a:pt x="821128" y="238125"/>
                  <a:pt x="8001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 w="12700">
            <a:solidFill>
              <a:srgbClr val="68A063">
                <a:alpha val="40000"/>
              </a:srgbClr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964382" y="2971800"/>
            <a:ext cx="8858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Event-driven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46513" y="1338263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4408438" y="1500188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 w="12700">
            <a:solidFill>
              <a:srgbClr val="2596BE">
                <a:alpha val="40000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4532263" y="16097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71438"/>
                </a:lnTo>
                <a:cubicBezTo>
                  <a:pt x="0" y="87198"/>
                  <a:pt x="12814" y="100013"/>
                  <a:pt x="28575" y="100013"/>
                </a:cubicBezTo>
                <a:lnTo>
                  <a:pt x="171450" y="100013"/>
                </a:lnTo>
                <a:cubicBezTo>
                  <a:pt x="187211" y="100013"/>
                  <a:pt x="200025" y="87198"/>
                  <a:pt x="200025" y="71438"/>
                </a:cubicBezTo>
                <a:lnTo>
                  <a:pt x="200025" y="42863"/>
                </a:lnTo>
                <a:cubicBezTo>
                  <a:pt x="200025" y="27102"/>
                  <a:pt x="187211" y="14288"/>
                  <a:pt x="171450" y="14288"/>
                </a:cubicBezTo>
                <a:lnTo>
                  <a:pt x="28575" y="14288"/>
                </a:lnTo>
                <a:close/>
                <a:moveTo>
                  <a:pt x="125016" y="46434"/>
                </a:moveTo>
                <a:cubicBezTo>
                  <a:pt x="130930" y="46434"/>
                  <a:pt x="135731" y="51236"/>
                  <a:pt x="135731" y="57150"/>
                </a:cubicBezTo>
                <a:cubicBezTo>
                  <a:pt x="135731" y="63064"/>
                  <a:pt x="130930" y="67866"/>
                  <a:pt x="125016" y="67866"/>
                </a:cubicBezTo>
                <a:cubicBezTo>
                  <a:pt x="119102" y="67866"/>
                  <a:pt x="114300" y="63064"/>
                  <a:pt x="114300" y="57150"/>
                </a:cubicBezTo>
                <a:cubicBezTo>
                  <a:pt x="114300" y="51236"/>
                  <a:pt x="119102" y="46434"/>
                  <a:pt x="125016" y="46434"/>
                </a:cubicBezTo>
                <a:close/>
                <a:moveTo>
                  <a:pt x="150019" y="57150"/>
                </a:moveTo>
                <a:cubicBezTo>
                  <a:pt x="150019" y="51236"/>
                  <a:pt x="154820" y="46434"/>
                  <a:pt x="160734" y="46434"/>
                </a:cubicBezTo>
                <a:cubicBezTo>
                  <a:pt x="166648" y="46434"/>
                  <a:pt x="171450" y="51236"/>
                  <a:pt x="171450" y="57150"/>
                </a:cubicBezTo>
                <a:cubicBezTo>
                  <a:pt x="171450" y="63064"/>
                  <a:pt x="166648" y="67866"/>
                  <a:pt x="160734" y="67866"/>
                </a:cubicBezTo>
                <a:cubicBezTo>
                  <a:pt x="154820" y="67866"/>
                  <a:pt x="150019" y="63064"/>
                  <a:pt x="150019" y="57150"/>
                </a:cubicBezTo>
                <a:close/>
                <a:moveTo>
                  <a:pt x="28575" y="128588"/>
                </a:moveTo>
                <a:cubicBezTo>
                  <a:pt x="12814" y="128588"/>
                  <a:pt x="0" y="141402"/>
                  <a:pt x="0" y="157163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157163"/>
                </a:lnTo>
                <a:cubicBezTo>
                  <a:pt x="200025" y="141402"/>
                  <a:pt x="187211" y="128588"/>
                  <a:pt x="171450" y="128588"/>
                </a:cubicBezTo>
                <a:lnTo>
                  <a:pt x="28575" y="128588"/>
                </a:lnTo>
                <a:close/>
                <a:moveTo>
                  <a:pt x="125016" y="160734"/>
                </a:moveTo>
                <a:cubicBezTo>
                  <a:pt x="130930" y="160734"/>
                  <a:pt x="135731" y="165536"/>
                  <a:pt x="135731" y="171450"/>
                </a:cubicBezTo>
                <a:cubicBezTo>
                  <a:pt x="135731" y="177364"/>
                  <a:pt x="130930" y="182166"/>
                  <a:pt x="125016" y="182166"/>
                </a:cubicBezTo>
                <a:cubicBezTo>
                  <a:pt x="119102" y="182166"/>
                  <a:pt x="114300" y="177364"/>
                  <a:pt x="114300" y="171450"/>
                </a:cubicBezTo>
                <a:cubicBezTo>
                  <a:pt x="114300" y="165536"/>
                  <a:pt x="119102" y="160734"/>
                  <a:pt x="125016" y="160734"/>
                </a:cubicBezTo>
                <a:close/>
                <a:moveTo>
                  <a:pt x="150019" y="171450"/>
                </a:moveTo>
                <a:cubicBezTo>
                  <a:pt x="150019" y="165536"/>
                  <a:pt x="154820" y="160734"/>
                  <a:pt x="160734" y="160734"/>
                </a:cubicBezTo>
                <a:cubicBezTo>
                  <a:pt x="166648" y="160734"/>
                  <a:pt x="171450" y="165536"/>
                  <a:pt x="171450" y="171450"/>
                </a:cubicBezTo>
                <a:cubicBezTo>
                  <a:pt x="171450" y="177364"/>
                  <a:pt x="166648" y="182166"/>
                  <a:pt x="160734" y="182166"/>
                </a:cubicBezTo>
                <a:cubicBezTo>
                  <a:pt x="154820" y="182166"/>
                  <a:pt x="150019" y="177364"/>
                  <a:pt x="150019" y="171450"/>
                </a:cubicBezTo>
                <a:close/>
              </a:path>
            </a:pathLst>
          </a:custGeom>
          <a:solidFill>
            <a:srgbClr val="2596BE"/>
          </a:solidFill>
          <a:ln/>
        </p:spPr>
      </p:sp>
      <p:sp>
        <p:nvSpPr>
          <p:cNvPr id="20" name="Text 18"/>
          <p:cNvSpPr/>
          <p:nvPr/>
        </p:nvSpPr>
        <p:spPr>
          <a:xfrm>
            <a:off x="4975175" y="1495425"/>
            <a:ext cx="1400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Express.js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975175" y="1762125"/>
            <a:ext cx="138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Webes Keretrendszer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03675" y="2066925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Minimalista webes keretrendszer REST API végpontok létrehozásához, middleware támogatással.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408438" y="2976563"/>
            <a:ext cx="571500" cy="238125"/>
          </a:xfrm>
          <a:custGeom>
            <a:avLst/>
            <a:gdLst/>
            <a:ahLst/>
            <a:cxnLst/>
            <a:rect l="l" t="t" r="r" b="b"/>
            <a:pathLst>
              <a:path w="571500" h="238125">
                <a:moveTo>
                  <a:pt x="38100" y="0"/>
                </a:moveTo>
                <a:lnTo>
                  <a:pt x="533400" y="0"/>
                </a:lnTo>
                <a:cubicBezTo>
                  <a:pt x="554428" y="0"/>
                  <a:pt x="571500" y="17072"/>
                  <a:pt x="571500" y="38100"/>
                </a:cubicBezTo>
                <a:lnTo>
                  <a:pt x="571500" y="200025"/>
                </a:lnTo>
                <a:cubicBezTo>
                  <a:pt x="571500" y="221053"/>
                  <a:pt x="554428" y="238125"/>
                  <a:pt x="5334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 w="12700">
            <a:solidFill>
              <a:srgbClr val="2596BE">
                <a:alpha val="40000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4403675" y="2971800"/>
            <a:ext cx="6191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RESTful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66109" y="2976563"/>
            <a:ext cx="771525" cy="238125"/>
          </a:xfrm>
          <a:custGeom>
            <a:avLst/>
            <a:gdLst/>
            <a:ahLst/>
            <a:cxnLst/>
            <a:rect l="l" t="t" r="r" b="b"/>
            <a:pathLst>
              <a:path w="771525" h="238125">
                <a:moveTo>
                  <a:pt x="38100" y="0"/>
                </a:moveTo>
                <a:lnTo>
                  <a:pt x="733425" y="0"/>
                </a:lnTo>
                <a:cubicBezTo>
                  <a:pt x="754453" y="0"/>
                  <a:pt x="771525" y="17072"/>
                  <a:pt x="771525" y="38100"/>
                </a:cubicBezTo>
                <a:lnTo>
                  <a:pt x="771525" y="200025"/>
                </a:lnTo>
                <a:cubicBezTo>
                  <a:pt x="771525" y="221053"/>
                  <a:pt x="754453" y="238125"/>
                  <a:pt x="7334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 w="12700">
            <a:solidFill>
              <a:srgbClr val="2596BE">
                <a:alpha val="40000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061347" y="2971800"/>
            <a:ext cx="8191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Middleware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926782" y="2976563"/>
            <a:ext cx="571500" cy="238125"/>
          </a:xfrm>
          <a:custGeom>
            <a:avLst/>
            <a:gdLst/>
            <a:ahLst/>
            <a:cxnLst/>
            <a:rect l="l" t="t" r="r" b="b"/>
            <a:pathLst>
              <a:path w="571500" h="238125">
                <a:moveTo>
                  <a:pt x="38100" y="0"/>
                </a:moveTo>
                <a:lnTo>
                  <a:pt x="533400" y="0"/>
                </a:lnTo>
                <a:cubicBezTo>
                  <a:pt x="554428" y="0"/>
                  <a:pt x="571500" y="17072"/>
                  <a:pt x="571500" y="38100"/>
                </a:cubicBezTo>
                <a:lnTo>
                  <a:pt x="571500" y="200025"/>
                </a:lnTo>
                <a:cubicBezTo>
                  <a:pt x="571500" y="221053"/>
                  <a:pt x="554428" y="238125"/>
                  <a:pt x="5334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 w="12700">
            <a:solidFill>
              <a:srgbClr val="2596BE">
                <a:alpha val="40000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5922020" y="2971800"/>
            <a:ext cx="6191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Routing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07263" y="1338263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8269188" y="1500188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2B0E7">
              <a:alpha val="20000"/>
            </a:srgbClr>
          </a:solidFill>
          <a:ln w="12700">
            <a:solidFill>
              <a:srgbClr val="52B0E7">
                <a:alpha val="40000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8393013" y="16097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52B0E7"/>
          </a:solidFill>
          <a:ln/>
        </p:spPr>
      </p:sp>
      <p:sp>
        <p:nvSpPr>
          <p:cNvPr id="32" name="Text 30"/>
          <p:cNvSpPr/>
          <p:nvPr/>
        </p:nvSpPr>
        <p:spPr>
          <a:xfrm>
            <a:off x="8835926" y="1495425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Sequelize ORM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835926" y="1762125"/>
            <a:ext cx="126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 ORM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264426" y="2066925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Promise-alapú ORM relációs adatbázisok kezeléséhez, modellek és migrációk támogatásával.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69188" y="2976563"/>
            <a:ext cx="542925" cy="238125"/>
          </a:xfrm>
          <a:custGeom>
            <a:avLst/>
            <a:gdLst/>
            <a:ahLst/>
            <a:cxnLst/>
            <a:rect l="l" t="t" r="r" b="b"/>
            <a:pathLst>
              <a:path w="542925" h="238125">
                <a:moveTo>
                  <a:pt x="38100" y="0"/>
                </a:moveTo>
                <a:lnTo>
                  <a:pt x="504825" y="0"/>
                </a:lnTo>
                <a:cubicBezTo>
                  <a:pt x="525853" y="0"/>
                  <a:pt x="542925" y="17072"/>
                  <a:pt x="542925" y="38100"/>
                </a:cubicBezTo>
                <a:lnTo>
                  <a:pt x="542925" y="200025"/>
                </a:lnTo>
                <a:cubicBezTo>
                  <a:pt x="542925" y="221053"/>
                  <a:pt x="525853" y="238125"/>
                  <a:pt x="5048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2B0E7">
              <a:alpha val="20000"/>
            </a:srgbClr>
          </a:solidFill>
          <a:ln w="12700">
            <a:solidFill>
              <a:srgbClr val="52B0E7">
                <a:alpha val="40000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8264426" y="2971800"/>
            <a:ext cx="5905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895755" y="2976563"/>
            <a:ext cx="714375" cy="238125"/>
          </a:xfrm>
          <a:custGeom>
            <a:avLst/>
            <a:gdLst/>
            <a:ahLst/>
            <a:cxnLst/>
            <a:rect l="l" t="t" r="r" b="b"/>
            <a:pathLst>
              <a:path w="714375" h="238125">
                <a:moveTo>
                  <a:pt x="38100" y="0"/>
                </a:moveTo>
                <a:lnTo>
                  <a:pt x="676275" y="0"/>
                </a:lnTo>
                <a:cubicBezTo>
                  <a:pt x="697303" y="0"/>
                  <a:pt x="714375" y="17072"/>
                  <a:pt x="714375" y="38100"/>
                </a:cubicBezTo>
                <a:lnTo>
                  <a:pt x="714375" y="200025"/>
                </a:lnTo>
                <a:cubicBezTo>
                  <a:pt x="714375" y="221053"/>
                  <a:pt x="697303" y="238125"/>
                  <a:pt x="6762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2B0E7">
              <a:alpha val="20000"/>
            </a:srgbClr>
          </a:solidFill>
          <a:ln w="12700">
            <a:solidFill>
              <a:srgbClr val="52B0E7">
                <a:alpha val="40000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8890992" y="2971800"/>
            <a:ext cx="7620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Migrations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695706" y="2976563"/>
            <a:ext cx="638175" cy="238125"/>
          </a:xfrm>
          <a:custGeom>
            <a:avLst/>
            <a:gdLst/>
            <a:ahLst/>
            <a:cxnLst/>
            <a:rect l="l" t="t" r="r" b="b"/>
            <a:pathLst>
              <a:path w="638175" h="238125">
                <a:moveTo>
                  <a:pt x="38100" y="0"/>
                </a:moveTo>
                <a:lnTo>
                  <a:pt x="600075" y="0"/>
                </a:lnTo>
                <a:cubicBezTo>
                  <a:pt x="621103" y="0"/>
                  <a:pt x="638175" y="17072"/>
                  <a:pt x="638175" y="38100"/>
                </a:cubicBezTo>
                <a:lnTo>
                  <a:pt x="638175" y="200025"/>
                </a:lnTo>
                <a:cubicBezTo>
                  <a:pt x="638175" y="221053"/>
                  <a:pt x="621103" y="238125"/>
                  <a:pt x="6000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2B0E7">
              <a:alpha val="20000"/>
            </a:srgbClr>
          </a:solidFill>
          <a:ln w="12700">
            <a:solidFill>
              <a:srgbClr val="52B0E7">
                <a:alpha val="40000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9690943" y="2971800"/>
            <a:ext cx="6858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Relations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85763" y="3538538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547688" y="3700463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3B57">
              <a:alpha val="20000"/>
            </a:srgbClr>
          </a:solidFill>
          <a:ln w="12700">
            <a:solidFill>
              <a:srgbClr val="003B57">
                <a:alpha val="4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671513" y="38100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7FB6D9"/>
          </a:solidFill>
          <a:ln/>
        </p:spPr>
      </p:sp>
      <p:sp>
        <p:nvSpPr>
          <p:cNvPr id="44" name="Text 42"/>
          <p:cNvSpPr/>
          <p:nvPr/>
        </p:nvSpPr>
        <p:spPr>
          <a:xfrm>
            <a:off x="1114425" y="3695700"/>
            <a:ext cx="676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SQLite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14425" y="3962400"/>
            <a:ext cx="657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42925" y="4267200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Könnyűsúlyú, beágyazott SQL adatbázismotor, amely fájl alapú tárolást biztosít.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47688" y="5176838"/>
            <a:ext cx="714375" cy="238125"/>
          </a:xfrm>
          <a:custGeom>
            <a:avLst/>
            <a:gdLst/>
            <a:ahLst/>
            <a:cxnLst/>
            <a:rect l="l" t="t" r="r" b="b"/>
            <a:pathLst>
              <a:path w="714375" h="238125">
                <a:moveTo>
                  <a:pt x="38100" y="0"/>
                </a:moveTo>
                <a:lnTo>
                  <a:pt x="676275" y="0"/>
                </a:lnTo>
                <a:cubicBezTo>
                  <a:pt x="697303" y="0"/>
                  <a:pt x="714375" y="17072"/>
                  <a:pt x="714375" y="38100"/>
                </a:cubicBezTo>
                <a:lnTo>
                  <a:pt x="714375" y="200025"/>
                </a:lnTo>
                <a:cubicBezTo>
                  <a:pt x="714375" y="221053"/>
                  <a:pt x="697303" y="238125"/>
                  <a:pt x="6762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3B57">
              <a:alpha val="30196"/>
            </a:srgbClr>
          </a:solidFill>
          <a:ln w="12700">
            <a:solidFill>
              <a:srgbClr val="003B57">
                <a:alpha val="50196"/>
              </a:srgbClr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542925" y="5172075"/>
            <a:ext cx="7620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File-based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346299" y="5176838"/>
            <a:ext cx="781050" cy="238125"/>
          </a:xfrm>
          <a:custGeom>
            <a:avLst/>
            <a:gdLst/>
            <a:ahLst/>
            <a:cxnLst/>
            <a:rect l="l" t="t" r="r" b="b"/>
            <a:pathLst>
              <a:path w="781050" h="238125">
                <a:moveTo>
                  <a:pt x="38100" y="0"/>
                </a:moveTo>
                <a:lnTo>
                  <a:pt x="742950" y="0"/>
                </a:lnTo>
                <a:cubicBezTo>
                  <a:pt x="763978" y="0"/>
                  <a:pt x="781050" y="17072"/>
                  <a:pt x="781050" y="38100"/>
                </a:cubicBezTo>
                <a:lnTo>
                  <a:pt x="781050" y="200025"/>
                </a:lnTo>
                <a:cubicBezTo>
                  <a:pt x="781050" y="221053"/>
                  <a:pt x="763978" y="238125"/>
                  <a:pt x="7429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3B57">
              <a:alpha val="30196"/>
            </a:srgbClr>
          </a:solidFill>
          <a:ln w="12700">
            <a:solidFill>
              <a:srgbClr val="003B57">
                <a:alpha val="5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1341537" y="5172075"/>
            <a:ext cx="8286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Zero-config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2212181" y="5176838"/>
            <a:ext cx="428625" cy="238125"/>
          </a:xfrm>
          <a:custGeom>
            <a:avLst/>
            <a:gdLst/>
            <a:ahLst/>
            <a:cxnLst/>
            <a:rect l="l" t="t" r="r" b="b"/>
            <a:pathLst>
              <a:path w="428625" h="238125">
                <a:moveTo>
                  <a:pt x="38100" y="0"/>
                </a:moveTo>
                <a:lnTo>
                  <a:pt x="390525" y="0"/>
                </a:lnTo>
                <a:cubicBezTo>
                  <a:pt x="411553" y="0"/>
                  <a:pt x="428625" y="17072"/>
                  <a:pt x="428625" y="38100"/>
                </a:cubicBezTo>
                <a:lnTo>
                  <a:pt x="428625" y="200025"/>
                </a:lnTo>
                <a:cubicBezTo>
                  <a:pt x="428625" y="221053"/>
                  <a:pt x="411553" y="238125"/>
                  <a:pt x="3905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3B57">
              <a:alpha val="30196"/>
            </a:srgbClr>
          </a:solidFill>
          <a:ln w="12700">
            <a:solidFill>
              <a:srgbClr val="003B57">
                <a:alpha val="50196"/>
              </a:srgbClr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2207419" y="5172075"/>
            <a:ext cx="4762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ACID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246513" y="3538538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4408438" y="3700463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4517975" y="3810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0019" y="157163"/>
                </a:moveTo>
                <a:cubicBezTo>
                  <a:pt x="193417" y="157163"/>
                  <a:pt x="228600" y="121980"/>
                  <a:pt x="228600" y="78581"/>
                </a:cubicBezTo>
                <a:cubicBezTo>
                  <a:pt x="228600" y="35183"/>
                  <a:pt x="193417" y="0"/>
                  <a:pt x="150019" y="0"/>
                </a:cubicBezTo>
                <a:cubicBezTo>
                  <a:pt x="106620" y="0"/>
                  <a:pt x="71438" y="35183"/>
                  <a:pt x="71438" y="78581"/>
                </a:cubicBezTo>
                <a:cubicBezTo>
                  <a:pt x="71438" y="86931"/>
                  <a:pt x="72732" y="95012"/>
                  <a:pt x="75143" y="102557"/>
                </a:cubicBezTo>
                <a:lnTo>
                  <a:pt x="3125" y="174575"/>
                </a:lnTo>
                <a:cubicBezTo>
                  <a:pt x="1116" y="176585"/>
                  <a:pt x="0" y="179308"/>
                  <a:pt x="0" y="182166"/>
                </a:cubicBezTo>
                <a:lnTo>
                  <a:pt x="0" y="217884"/>
                </a:lnTo>
                <a:cubicBezTo>
                  <a:pt x="0" y="223823"/>
                  <a:pt x="4777" y="228600"/>
                  <a:pt x="10716" y="228600"/>
                </a:cubicBezTo>
                <a:lnTo>
                  <a:pt x="46434" y="228600"/>
                </a:lnTo>
                <a:cubicBezTo>
                  <a:pt x="52373" y="228600"/>
                  <a:pt x="57150" y="223823"/>
                  <a:pt x="57150" y="217884"/>
                </a:cubicBezTo>
                <a:lnTo>
                  <a:pt x="57150" y="200025"/>
                </a:lnTo>
                <a:lnTo>
                  <a:pt x="75009" y="200025"/>
                </a:lnTo>
                <a:cubicBezTo>
                  <a:pt x="80948" y="200025"/>
                  <a:pt x="85725" y="195248"/>
                  <a:pt x="85725" y="189309"/>
                </a:cubicBezTo>
                <a:lnTo>
                  <a:pt x="85725" y="171450"/>
                </a:lnTo>
                <a:lnTo>
                  <a:pt x="103584" y="171450"/>
                </a:lnTo>
                <a:cubicBezTo>
                  <a:pt x="106442" y="171450"/>
                  <a:pt x="109165" y="170334"/>
                  <a:pt x="111175" y="168325"/>
                </a:cubicBezTo>
                <a:lnTo>
                  <a:pt x="126043" y="153457"/>
                </a:lnTo>
                <a:cubicBezTo>
                  <a:pt x="133588" y="155868"/>
                  <a:pt x="141669" y="157163"/>
                  <a:pt x="150019" y="157163"/>
                </a:cubicBezTo>
                <a:close/>
                <a:moveTo>
                  <a:pt x="167878" y="42863"/>
                </a:moveTo>
                <a:cubicBezTo>
                  <a:pt x="177735" y="42863"/>
                  <a:pt x="185738" y="50865"/>
                  <a:pt x="185738" y="60722"/>
                </a:cubicBezTo>
                <a:cubicBezTo>
                  <a:pt x="185738" y="70579"/>
                  <a:pt x="177735" y="78581"/>
                  <a:pt x="167878" y="78581"/>
                </a:cubicBezTo>
                <a:cubicBezTo>
                  <a:pt x="158021" y="78581"/>
                  <a:pt x="150019" y="70579"/>
                  <a:pt x="150019" y="60722"/>
                </a:cubicBezTo>
                <a:cubicBezTo>
                  <a:pt x="150019" y="50865"/>
                  <a:pt x="158021" y="42863"/>
                  <a:pt x="167878" y="4286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6" name="Text 54"/>
          <p:cNvSpPr/>
          <p:nvPr/>
        </p:nvSpPr>
        <p:spPr>
          <a:xfrm>
            <a:off x="4975175" y="3695700"/>
            <a:ext cx="714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975175" y="3962400"/>
            <a:ext cx="695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Hitelesítés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403675" y="4267200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 Web Token alapú hitelesítés biztonságos felhasználói azonosításhoz és jogosultságkezeléshez.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4408438" y="5176838"/>
            <a:ext cx="847725" cy="238125"/>
          </a:xfrm>
          <a:custGeom>
            <a:avLst/>
            <a:gdLst/>
            <a:ahLst/>
            <a:cxnLst/>
            <a:rect l="l" t="t" r="r" b="b"/>
            <a:pathLst>
              <a:path w="847725" h="238125">
                <a:moveTo>
                  <a:pt x="38100" y="0"/>
                </a:moveTo>
                <a:lnTo>
                  <a:pt x="809625" y="0"/>
                </a:lnTo>
                <a:cubicBezTo>
                  <a:pt x="830653" y="0"/>
                  <a:pt x="847725" y="17072"/>
                  <a:pt x="847725" y="38100"/>
                </a:cubicBezTo>
                <a:lnTo>
                  <a:pt x="847725" y="200025"/>
                </a:lnTo>
                <a:cubicBezTo>
                  <a:pt x="847725" y="221053"/>
                  <a:pt x="830653" y="238125"/>
                  <a:pt x="8096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0" name="Text 58"/>
          <p:cNvSpPr/>
          <p:nvPr/>
        </p:nvSpPr>
        <p:spPr>
          <a:xfrm>
            <a:off x="4403675" y="5172075"/>
            <a:ext cx="8953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Token-based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5343376" y="5176838"/>
            <a:ext cx="638175" cy="238125"/>
          </a:xfrm>
          <a:custGeom>
            <a:avLst/>
            <a:gdLst/>
            <a:ahLst/>
            <a:cxnLst/>
            <a:rect l="l" t="t" r="r" b="b"/>
            <a:pathLst>
              <a:path w="638175" h="238125">
                <a:moveTo>
                  <a:pt x="38100" y="0"/>
                </a:moveTo>
                <a:lnTo>
                  <a:pt x="600075" y="0"/>
                </a:lnTo>
                <a:cubicBezTo>
                  <a:pt x="621103" y="0"/>
                  <a:pt x="638175" y="17072"/>
                  <a:pt x="638175" y="38100"/>
                </a:cubicBezTo>
                <a:lnTo>
                  <a:pt x="638175" y="200025"/>
                </a:lnTo>
                <a:cubicBezTo>
                  <a:pt x="638175" y="221053"/>
                  <a:pt x="621103" y="238125"/>
                  <a:pt x="6000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5338614" y="5172075"/>
            <a:ext cx="6858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Stateless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064002" y="5176838"/>
            <a:ext cx="523875" cy="238125"/>
          </a:xfrm>
          <a:custGeom>
            <a:avLst/>
            <a:gdLst/>
            <a:ahLst/>
            <a:cxnLst/>
            <a:rect l="l" t="t" r="r" b="b"/>
            <a:pathLst>
              <a:path w="523875" h="238125">
                <a:moveTo>
                  <a:pt x="38100" y="0"/>
                </a:moveTo>
                <a:lnTo>
                  <a:pt x="485775" y="0"/>
                </a:lnTo>
                <a:cubicBezTo>
                  <a:pt x="506803" y="0"/>
                  <a:pt x="523875" y="17072"/>
                  <a:pt x="523875" y="38100"/>
                </a:cubicBezTo>
                <a:lnTo>
                  <a:pt x="523875" y="200025"/>
                </a:lnTo>
                <a:cubicBezTo>
                  <a:pt x="523875" y="221053"/>
                  <a:pt x="506803" y="238125"/>
                  <a:pt x="4857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4" name="Text 62"/>
          <p:cNvSpPr/>
          <p:nvPr/>
        </p:nvSpPr>
        <p:spPr>
          <a:xfrm>
            <a:off x="6059239" y="5172075"/>
            <a:ext cx="5715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107263" y="3538538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6" name="Shape 64"/>
          <p:cNvSpPr/>
          <p:nvPr/>
        </p:nvSpPr>
        <p:spPr>
          <a:xfrm>
            <a:off x="8269188" y="3700463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67" name="Shape 65"/>
          <p:cNvSpPr/>
          <p:nvPr/>
        </p:nvSpPr>
        <p:spPr>
          <a:xfrm>
            <a:off x="8378726" y="3810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68" name="Text 66"/>
          <p:cNvSpPr/>
          <p:nvPr/>
        </p:nvSpPr>
        <p:spPr>
          <a:xfrm>
            <a:off x="8835926" y="3695700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bcrypt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835926" y="3962400"/>
            <a:ext cx="1085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Jelszó Hash-elés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264426" y="4267200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Salt-alapú jelszó hash-elési könyvtár, amely biztonságos tárolást biztosít a felhasználói jelszavaknak.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8269188" y="5176838"/>
            <a:ext cx="762000" cy="238125"/>
          </a:xfrm>
          <a:custGeom>
            <a:avLst/>
            <a:gdLst/>
            <a:ahLst/>
            <a:cxnLst/>
            <a:rect l="l" t="t" r="r" b="b"/>
            <a:pathLst>
              <a:path w="762000" h="238125">
                <a:moveTo>
                  <a:pt x="38100" y="0"/>
                </a:moveTo>
                <a:lnTo>
                  <a:pt x="723900" y="0"/>
                </a:lnTo>
                <a:cubicBezTo>
                  <a:pt x="744928" y="0"/>
                  <a:pt x="762000" y="17072"/>
                  <a:pt x="762000" y="38100"/>
                </a:cubicBezTo>
                <a:lnTo>
                  <a:pt x="762000" y="200025"/>
                </a:lnTo>
                <a:cubicBezTo>
                  <a:pt x="762000" y="221053"/>
                  <a:pt x="744928" y="238125"/>
                  <a:pt x="7239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72" name="Text 70"/>
          <p:cNvSpPr/>
          <p:nvPr/>
        </p:nvSpPr>
        <p:spPr>
          <a:xfrm>
            <a:off x="8264426" y="5172075"/>
            <a:ext cx="8096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Salt + Hash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9112151" y="5176838"/>
            <a:ext cx="619125" cy="238125"/>
          </a:xfrm>
          <a:custGeom>
            <a:avLst/>
            <a:gdLst/>
            <a:ahLst/>
            <a:cxnLst/>
            <a:rect l="l" t="t" r="r" b="b"/>
            <a:pathLst>
              <a:path w="619125" h="238125">
                <a:moveTo>
                  <a:pt x="38100" y="0"/>
                </a:moveTo>
                <a:lnTo>
                  <a:pt x="581025" y="0"/>
                </a:lnTo>
                <a:cubicBezTo>
                  <a:pt x="602053" y="0"/>
                  <a:pt x="619125" y="17072"/>
                  <a:pt x="619125" y="38100"/>
                </a:cubicBezTo>
                <a:lnTo>
                  <a:pt x="619125" y="200025"/>
                </a:lnTo>
                <a:cubicBezTo>
                  <a:pt x="619125" y="221053"/>
                  <a:pt x="602053" y="238125"/>
                  <a:pt x="5810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74" name="Text 72"/>
          <p:cNvSpPr/>
          <p:nvPr/>
        </p:nvSpPr>
        <p:spPr>
          <a:xfrm>
            <a:off x="9107388" y="5172075"/>
            <a:ext cx="6667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Adaptive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9821466" y="5176838"/>
            <a:ext cx="523875" cy="238125"/>
          </a:xfrm>
          <a:custGeom>
            <a:avLst/>
            <a:gdLst/>
            <a:ahLst/>
            <a:cxnLst/>
            <a:rect l="l" t="t" r="r" b="b"/>
            <a:pathLst>
              <a:path w="523875" h="238125">
                <a:moveTo>
                  <a:pt x="38100" y="0"/>
                </a:moveTo>
                <a:lnTo>
                  <a:pt x="485775" y="0"/>
                </a:lnTo>
                <a:cubicBezTo>
                  <a:pt x="506803" y="0"/>
                  <a:pt x="523875" y="17072"/>
                  <a:pt x="523875" y="38100"/>
                </a:cubicBezTo>
                <a:lnTo>
                  <a:pt x="523875" y="200025"/>
                </a:lnTo>
                <a:cubicBezTo>
                  <a:pt x="523875" y="221053"/>
                  <a:pt x="506803" y="238125"/>
                  <a:pt x="4857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76" name="Text 74"/>
          <p:cNvSpPr/>
          <p:nvPr/>
        </p:nvSpPr>
        <p:spPr>
          <a:xfrm>
            <a:off x="9816703" y="5172075"/>
            <a:ext cx="5715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385763" y="5738813"/>
            <a:ext cx="11420475" cy="733425"/>
          </a:xfrm>
          <a:custGeom>
            <a:avLst/>
            <a:gdLst/>
            <a:ahLst/>
            <a:cxnLst/>
            <a:rect l="l" t="t" r="r" b="b"/>
            <a:pathLst>
              <a:path w="11420475" h="733425">
                <a:moveTo>
                  <a:pt x="114297" y="0"/>
                </a:moveTo>
                <a:lnTo>
                  <a:pt x="11306178" y="0"/>
                </a:lnTo>
                <a:cubicBezTo>
                  <a:pt x="11369303" y="0"/>
                  <a:pt x="11420475" y="51172"/>
                  <a:pt x="11420475" y="114297"/>
                </a:cubicBezTo>
                <a:lnTo>
                  <a:pt x="11420475" y="619128"/>
                </a:lnTo>
                <a:cubicBezTo>
                  <a:pt x="11420475" y="682253"/>
                  <a:pt x="11369303" y="733425"/>
                  <a:pt x="11306178" y="733425"/>
                </a:cubicBezTo>
                <a:lnTo>
                  <a:pt x="114297" y="733425"/>
                </a:lnTo>
                <a:cubicBezTo>
                  <a:pt x="51172" y="733425"/>
                  <a:pt x="0" y="682253"/>
                  <a:pt x="0" y="619128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C8A265">
                  <a:alpha val="20000"/>
                </a:srgbClr>
              </a:gs>
            </a:gsLst>
            <a:lin ang="0" scaled="1"/>
          </a:gra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78" name="Shape 76"/>
          <p:cNvSpPr/>
          <p:nvPr/>
        </p:nvSpPr>
        <p:spPr>
          <a:xfrm>
            <a:off x="519113" y="59912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9" name="Text 77"/>
          <p:cNvSpPr/>
          <p:nvPr/>
        </p:nvSpPr>
        <p:spPr>
          <a:xfrm>
            <a:off x="904875" y="5876925"/>
            <a:ext cx="2952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Fejlesztői Eszközök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904875" y="6143625"/>
            <a:ext cx="2933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cors (CORS kezelés) • nodemon (auto-restart)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10228213" y="5857875"/>
            <a:ext cx="6572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6+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10252025" y="6162675"/>
            <a:ext cx="609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Könyvtár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10998398" y="5857875"/>
            <a:ext cx="742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11022211" y="6162675"/>
            <a:ext cx="695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JavaScript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9736" y="329736"/>
            <a:ext cx="11590231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b="1" kern="0" spc="9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Technológiai Stack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9736" y="560552"/>
            <a:ext cx="11680909" cy="3297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3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Technológiák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9736" y="989209"/>
            <a:ext cx="923262" cy="32974"/>
          </a:xfrm>
          <a:custGeom>
            <a:avLst/>
            <a:gdLst/>
            <a:ahLst/>
            <a:cxnLst/>
            <a:rect l="l" t="t" r="r" b="b"/>
            <a:pathLst>
              <a:path w="923262" h="32974">
                <a:moveTo>
                  <a:pt x="16487" y="0"/>
                </a:moveTo>
                <a:lnTo>
                  <a:pt x="906775" y="0"/>
                </a:lnTo>
                <a:cubicBezTo>
                  <a:pt x="915880" y="0"/>
                  <a:pt x="923262" y="7381"/>
                  <a:pt x="923262" y="16487"/>
                </a:cubicBezTo>
                <a:lnTo>
                  <a:pt x="923262" y="16487"/>
                </a:lnTo>
                <a:cubicBezTo>
                  <a:pt x="923262" y="25592"/>
                  <a:pt x="915880" y="32974"/>
                  <a:pt x="906775" y="32974"/>
                </a:cubicBezTo>
                <a:lnTo>
                  <a:pt x="16487" y="32974"/>
                </a:lnTo>
                <a:cubicBezTo>
                  <a:pt x="7387" y="32974"/>
                  <a:pt x="0" y="25586"/>
                  <a:pt x="0" y="16487"/>
                </a:cubicBezTo>
                <a:lnTo>
                  <a:pt x="0" y="16487"/>
                </a:lnTo>
                <a:cubicBezTo>
                  <a:pt x="0" y="7387"/>
                  <a:pt x="7387" y="0"/>
                  <a:pt x="16487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33858" y="1158199"/>
            <a:ext cx="7592178" cy="4723473"/>
          </a:xfrm>
          <a:custGeom>
            <a:avLst/>
            <a:gdLst/>
            <a:ahLst/>
            <a:cxnLst/>
            <a:rect l="l" t="t" r="r" b="b"/>
            <a:pathLst>
              <a:path w="7592178" h="4723473">
                <a:moveTo>
                  <a:pt x="98910" y="0"/>
                </a:moveTo>
                <a:lnTo>
                  <a:pt x="7493269" y="0"/>
                </a:lnTo>
                <a:cubicBezTo>
                  <a:pt x="7547895" y="0"/>
                  <a:pt x="7592178" y="44283"/>
                  <a:pt x="7592178" y="98910"/>
                </a:cubicBezTo>
                <a:lnTo>
                  <a:pt x="7592178" y="4624563"/>
                </a:lnTo>
                <a:cubicBezTo>
                  <a:pt x="7592178" y="4679189"/>
                  <a:pt x="7547895" y="4723473"/>
                  <a:pt x="7493269" y="4723473"/>
                </a:cubicBezTo>
                <a:lnTo>
                  <a:pt x="98910" y="4723473"/>
                </a:lnTo>
                <a:cubicBezTo>
                  <a:pt x="44283" y="4723473"/>
                  <a:pt x="0" y="4679189"/>
                  <a:pt x="0" y="4624563"/>
                </a:cubicBezTo>
                <a:lnTo>
                  <a:pt x="0" y="98910"/>
                </a:lnTo>
                <a:cubicBezTo>
                  <a:pt x="0" y="44320"/>
                  <a:pt x="44320" y="0"/>
                  <a:pt x="98910" y="0"/>
                </a:cubicBezTo>
                <a:close/>
              </a:path>
            </a:pathLst>
          </a:custGeom>
          <a:gradFill flip="none" rotWithShape="1">
            <a:gsLst>
              <a:gs pos="0">
                <a:srgbClr val="42B883">
                  <a:alpha val="20000"/>
                </a:srgbClr>
              </a:gs>
              <a:gs pos="100000">
                <a:srgbClr val="42B883">
                  <a:alpha val="5000"/>
                </a:srgbClr>
              </a:gs>
            </a:gsLst>
            <a:lin ang="2700000" scaled="1"/>
          </a:gradFill>
          <a:ln w="12700">
            <a:solidFill>
              <a:srgbClr val="42B883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6970" y="1331310"/>
            <a:ext cx="519335" cy="519335"/>
          </a:xfrm>
          <a:custGeom>
            <a:avLst/>
            <a:gdLst/>
            <a:ahLst/>
            <a:cxnLst/>
            <a:rect l="l" t="t" r="r" b="b"/>
            <a:pathLst>
              <a:path w="519335" h="519335">
                <a:moveTo>
                  <a:pt x="98923" y="0"/>
                </a:moveTo>
                <a:lnTo>
                  <a:pt x="420412" y="0"/>
                </a:lnTo>
                <a:cubicBezTo>
                  <a:pt x="475045" y="0"/>
                  <a:pt x="519335" y="44289"/>
                  <a:pt x="519335" y="98923"/>
                </a:cubicBezTo>
                <a:lnTo>
                  <a:pt x="519335" y="420412"/>
                </a:lnTo>
                <a:cubicBezTo>
                  <a:pt x="519335" y="475045"/>
                  <a:pt x="475045" y="519335"/>
                  <a:pt x="420412" y="519335"/>
                </a:cubicBezTo>
                <a:lnTo>
                  <a:pt x="98923" y="519335"/>
                </a:lnTo>
                <a:cubicBezTo>
                  <a:pt x="44289" y="519335"/>
                  <a:pt x="0" y="475045"/>
                  <a:pt x="0" y="420412"/>
                </a:cubicBezTo>
                <a:lnTo>
                  <a:pt x="0" y="98923"/>
                </a:lnTo>
                <a:cubicBezTo>
                  <a:pt x="0" y="44289"/>
                  <a:pt x="44289" y="0"/>
                  <a:pt x="98923" y="0"/>
                </a:cubicBezTo>
                <a:close/>
              </a:path>
            </a:pathLst>
          </a:custGeom>
          <a:solidFill>
            <a:srgbClr val="42B883">
              <a:alpha val="20000"/>
            </a:srgbClr>
          </a:solidFill>
          <a:ln w="12700">
            <a:solidFill>
              <a:srgbClr val="42B883">
                <a:alpha val="40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636803" y="1442596"/>
            <a:ext cx="259667" cy="296763"/>
          </a:xfrm>
          <a:custGeom>
            <a:avLst/>
            <a:gdLst/>
            <a:ahLst/>
            <a:cxnLst/>
            <a:rect l="l" t="t" r="r" b="b"/>
            <a:pathLst>
              <a:path w="259667" h="296763">
                <a:moveTo>
                  <a:pt x="206864" y="37269"/>
                </a:moveTo>
                <a:lnTo>
                  <a:pt x="162292" y="37269"/>
                </a:lnTo>
                <a:lnTo>
                  <a:pt x="129834" y="88623"/>
                </a:lnTo>
                <a:lnTo>
                  <a:pt x="102012" y="37269"/>
                </a:lnTo>
                <a:lnTo>
                  <a:pt x="0" y="37269"/>
                </a:lnTo>
                <a:lnTo>
                  <a:pt x="129834" y="259667"/>
                </a:lnTo>
                <a:lnTo>
                  <a:pt x="259667" y="37269"/>
                </a:lnTo>
                <a:lnTo>
                  <a:pt x="206864" y="37269"/>
                </a:lnTo>
                <a:close/>
                <a:moveTo>
                  <a:pt x="32285" y="55817"/>
                </a:moveTo>
                <a:lnTo>
                  <a:pt x="63468" y="55817"/>
                </a:lnTo>
                <a:lnTo>
                  <a:pt x="129834" y="170697"/>
                </a:lnTo>
                <a:lnTo>
                  <a:pt x="196142" y="55817"/>
                </a:lnTo>
                <a:lnTo>
                  <a:pt x="227325" y="55817"/>
                </a:lnTo>
                <a:lnTo>
                  <a:pt x="129834" y="222862"/>
                </a:lnTo>
                <a:lnTo>
                  <a:pt x="32285" y="55817"/>
                </a:ln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8" name="Text 6"/>
          <p:cNvSpPr/>
          <p:nvPr/>
        </p:nvSpPr>
        <p:spPr>
          <a:xfrm>
            <a:off x="1162320" y="1327189"/>
            <a:ext cx="2341128" cy="2637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5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Vue.js Framework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62320" y="1623951"/>
            <a:ext cx="2308154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Progresszív JavaScript Keretrendszer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2848" y="1986661"/>
            <a:ext cx="7320146" cy="5935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Vue.js egy progresszív JavaScript keretrendszer, amely komponens-alapú architektúrát biztosít interaktív felhasználói felületek építéséhez. Reaktív adatkötés, virtuális DOM és gazdag ökoszisztémája miatt ideális választás SPA alkalmazásokhoz.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06970" y="2716203"/>
            <a:ext cx="3569396" cy="634742"/>
          </a:xfrm>
          <a:custGeom>
            <a:avLst/>
            <a:gdLst/>
            <a:ahLst/>
            <a:cxnLst/>
            <a:rect l="l" t="t" r="r" b="b"/>
            <a:pathLst>
              <a:path w="3569396" h="634742">
                <a:moveTo>
                  <a:pt x="65950" y="0"/>
                </a:moveTo>
                <a:lnTo>
                  <a:pt x="3503446" y="0"/>
                </a:lnTo>
                <a:cubicBezTo>
                  <a:pt x="3539869" y="0"/>
                  <a:pt x="3569396" y="29527"/>
                  <a:pt x="3569396" y="65950"/>
                </a:cubicBezTo>
                <a:lnTo>
                  <a:pt x="3569396" y="568793"/>
                </a:lnTo>
                <a:cubicBezTo>
                  <a:pt x="3569396" y="605216"/>
                  <a:pt x="3539869" y="634742"/>
                  <a:pt x="3503446" y="634742"/>
                </a:cubicBezTo>
                <a:lnTo>
                  <a:pt x="65950" y="634742"/>
                </a:lnTo>
                <a:cubicBezTo>
                  <a:pt x="29551" y="634742"/>
                  <a:pt x="0" y="605191"/>
                  <a:pt x="0" y="568793"/>
                </a:cubicBezTo>
                <a:lnTo>
                  <a:pt x="0" y="65950"/>
                </a:lnTo>
                <a:cubicBezTo>
                  <a:pt x="0" y="29551"/>
                  <a:pt x="29551" y="0"/>
                  <a:pt x="6595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2B883">
                <a:alpha val="3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626499" y="2852219"/>
            <a:ext cx="131895" cy="131895"/>
          </a:xfrm>
          <a:custGeom>
            <a:avLst/>
            <a:gdLst/>
            <a:ahLst/>
            <a:cxnLst/>
            <a:rect l="l" t="t" r="r" b="b"/>
            <a:pathLst>
              <a:path w="131895" h="131895">
                <a:moveTo>
                  <a:pt x="57704" y="0"/>
                </a:moveTo>
                <a:cubicBezTo>
                  <a:pt x="66797" y="0"/>
                  <a:pt x="74191" y="5539"/>
                  <a:pt x="74191" y="12365"/>
                </a:cubicBezTo>
                <a:cubicBezTo>
                  <a:pt x="74191" y="15044"/>
                  <a:pt x="73057" y="17517"/>
                  <a:pt x="71099" y="19552"/>
                </a:cubicBezTo>
                <a:cubicBezTo>
                  <a:pt x="69399" y="21330"/>
                  <a:pt x="68008" y="23494"/>
                  <a:pt x="68008" y="25967"/>
                </a:cubicBezTo>
                <a:cubicBezTo>
                  <a:pt x="68008" y="29831"/>
                  <a:pt x="71151" y="32974"/>
                  <a:pt x="75015" y="32974"/>
                </a:cubicBezTo>
                <a:lnTo>
                  <a:pt x="86556" y="32974"/>
                </a:lnTo>
                <a:cubicBezTo>
                  <a:pt x="93382" y="32974"/>
                  <a:pt x="98921" y="38512"/>
                  <a:pt x="98921" y="45339"/>
                </a:cubicBezTo>
                <a:lnTo>
                  <a:pt x="98921" y="56880"/>
                </a:lnTo>
                <a:cubicBezTo>
                  <a:pt x="98921" y="60744"/>
                  <a:pt x="102064" y="63886"/>
                  <a:pt x="105928" y="63886"/>
                </a:cubicBezTo>
                <a:cubicBezTo>
                  <a:pt x="108375" y="63886"/>
                  <a:pt x="110565" y="62495"/>
                  <a:pt x="112342" y="60795"/>
                </a:cubicBezTo>
                <a:cubicBezTo>
                  <a:pt x="114377" y="58863"/>
                  <a:pt x="116850" y="57704"/>
                  <a:pt x="119529" y="57704"/>
                </a:cubicBezTo>
                <a:cubicBezTo>
                  <a:pt x="126356" y="57704"/>
                  <a:pt x="131895" y="65097"/>
                  <a:pt x="131895" y="74191"/>
                </a:cubicBezTo>
                <a:cubicBezTo>
                  <a:pt x="131895" y="83284"/>
                  <a:pt x="126356" y="90677"/>
                  <a:pt x="119529" y="90677"/>
                </a:cubicBezTo>
                <a:cubicBezTo>
                  <a:pt x="116850" y="90677"/>
                  <a:pt x="114352" y="89544"/>
                  <a:pt x="112342" y="87586"/>
                </a:cubicBezTo>
                <a:cubicBezTo>
                  <a:pt x="110565" y="85886"/>
                  <a:pt x="108401" y="84495"/>
                  <a:pt x="105928" y="84495"/>
                </a:cubicBezTo>
                <a:cubicBezTo>
                  <a:pt x="102064" y="84495"/>
                  <a:pt x="98921" y="87638"/>
                  <a:pt x="98921" y="91502"/>
                </a:cubicBezTo>
                <a:lnTo>
                  <a:pt x="98921" y="119529"/>
                </a:lnTo>
                <a:cubicBezTo>
                  <a:pt x="98921" y="126356"/>
                  <a:pt x="93382" y="131895"/>
                  <a:pt x="86556" y="131895"/>
                </a:cubicBezTo>
                <a:lnTo>
                  <a:pt x="71924" y="131895"/>
                </a:lnTo>
                <a:cubicBezTo>
                  <a:pt x="68626" y="131895"/>
                  <a:pt x="65947" y="129215"/>
                  <a:pt x="65947" y="125918"/>
                </a:cubicBezTo>
                <a:cubicBezTo>
                  <a:pt x="65947" y="123548"/>
                  <a:pt x="67441" y="121461"/>
                  <a:pt x="69348" y="120045"/>
                </a:cubicBezTo>
                <a:cubicBezTo>
                  <a:pt x="72336" y="117803"/>
                  <a:pt x="74191" y="114712"/>
                  <a:pt x="74191" y="111286"/>
                </a:cubicBezTo>
                <a:cubicBezTo>
                  <a:pt x="74191" y="104459"/>
                  <a:pt x="66797" y="98921"/>
                  <a:pt x="57704" y="98921"/>
                </a:cubicBezTo>
                <a:cubicBezTo>
                  <a:pt x="48610" y="98921"/>
                  <a:pt x="41217" y="104459"/>
                  <a:pt x="41217" y="111286"/>
                </a:cubicBezTo>
                <a:cubicBezTo>
                  <a:pt x="41217" y="114712"/>
                  <a:pt x="43072" y="117803"/>
                  <a:pt x="46060" y="120045"/>
                </a:cubicBezTo>
                <a:cubicBezTo>
                  <a:pt x="47966" y="121461"/>
                  <a:pt x="49460" y="123522"/>
                  <a:pt x="49460" y="125918"/>
                </a:cubicBezTo>
                <a:cubicBezTo>
                  <a:pt x="49460" y="129215"/>
                  <a:pt x="46781" y="131895"/>
                  <a:pt x="43484" y="131895"/>
                </a:cubicBezTo>
                <a:lnTo>
                  <a:pt x="12365" y="131895"/>
                </a:lnTo>
                <a:cubicBezTo>
                  <a:pt x="5539" y="131895"/>
                  <a:pt x="0" y="126356"/>
                  <a:pt x="0" y="119529"/>
                </a:cubicBezTo>
                <a:lnTo>
                  <a:pt x="0" y="88411"/>
                </a:lnTo>
                <a:cubicBezTo>
                  <a:pt x="0" y="85113"/>
                  <a:pt x="2679" y="82434"/>
                  <a:pt x="5976" y="82434"/>
                </a:cubicBezTo>
                <a:cubicBezTo>
                  <a:pt x="8346" y="82434"/>
                  <a:pt x="10433" y="83928"/>
                  <a:pt x="11850" y="85834"/>
                </a:cubicBezTo>
                <a:cubicBezTo>
                  <a:pt x="14091" y="88823"/>
                  <a:pt x="17182" y="90677"/>
                  <a:pt x="20609" y="90677"/>
                </a:cubicBezTo>
                <a:cubicBezTo>
                  <a:pt x="27435" y="90677"/>
                  <a:pt x="32974" y="83284"/>
                  <a:pt x="32974" y="74191"/>
                </a:cubicBezTo>
                <a:cubicBezTo>
                  <a:pt x="32974" y="65097"/>
                  <a:pt x="27435" y="57704"/>
                  <a:pt x="20609" y="57704"/>
                </a:cubicBezTo>
                <a:cubicBezTo>
                  <a:pt x="17182" y="57704"/>
                  <a:pt x="14091" y="59559"/>
                  <a:pt x="11850" y="62547"/>
                </a:cubicBezTo>
                <a:cubicBezTo>
                  <a:pt x="10433" y="64453"/>
                  <a:pt x="8372" y="65947"/>
                  <a:pt x="5976" y="65947"/>
                </a:cubicBezTo>
                <a:cubicBezTo>
                  <a:pt x="2679" y="65947"/>
                  <a:pt x="0" y="63268"/>
                  <a:pt x="0" y="59971"/>
                </a:cubicBezTo>
                <a:lnTo>
                  <a:pt x="0" y="45339"/>
                </a:lnTo>
                <a:cubicBezTo>
                  <a:pt x="0" y="38512"/>
                  <a:pt x="5539" y="32974"/>
                  <a:pt x="12365" y="32974"/>
                </a:cubicBezTo>
                <a:lnTo>
                  <a:pt x="40393" y="32974"/>
                </a:lnTo>
                <a:cubicBezTo>
                  <a:pt x="44257" y="32974"/>
                  <a:pt x="47400" y="29831"/>
                  <a:pt x="47400" y="25967"/>
                </a:cubicBezTo>
                <a:cubicBezTo>
                  <a:pt x="47400" y="23519"/>
                  <a:pt x="46009" y="21330"/>
                  <a:pt x="44308" y="19552"/>
                </a:cubicBezTo>
                <a:cubicBezTo>
                  <a:pt x="42376" y="17517"/>
                  <a:pt x="41217" y="15044"/>
                  <a:pt x="41217" y="12365"/>
                </a:cubicBezTo>
                <a:cubicBezTo>
                  <a:pt x="41217" y="5539"/>
                  <a:pt x="48610" y="0"/>
                  <a:pt x="57704" y="0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13" name="Text 11"/>
          <p:cNvSpPr/>
          <p:nvPr/>
        </p:nvSpPr>
        <p:spPr>
          <a:xfrm>
            <a:off x="840828" y="2819245"/>
            <a:ext cx="1170564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Komponens-alapú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10012" y="3083034"/>
            <a:ext cx="342101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Újrafelhasználható komponensek moduláris felépítéshez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183787" y="2716203"/>
            <a:ext cx="3569396" cy="634742"/>
          </a:xfrm>
          <a:custGeom>
            <a:avLst/>
            <a:gdLst/>
            <a:ahLst/>
            <a:cxnLst/>
            <a:rect l="l" t="t" r="r" b="b"/>
            <a:pathLst>
              <a:path w="3569396" h="634742">
                <a:moveTo>
                  <a:pt x="65950" y="0"/>
                </a:moveTo>
                <a:lnTo>
                  <a:pt x="3503446" y="0"/>
                </a:lnTo>
                <a:cubicBezTo>
                  <a:pt x="3539869" y="0"/>
                  <a:pt x="3569396" y="29527"/>
                  <a:pt x="3569396" y="65950"/>
                </a:cubicBezTo>
                <a:lnTo>
                  <a:pt x="3569396" y="568793"/>
                </a:lnTo>
                <a:cubicBezTo>
                  <a:pt x="3569396" y="605216"/>
                  <a:pt x="3539869" y="634742"/>
                  <a:pt x="3503446" y="634742"/>
                </a:cubicBezTo>
                <a:lnTo>
                  <a:pt x="65950" y="634742"/>
                </a:lnTo>
                <a:cubicBezTo>
                  <a:pt x="29551" y="634742"/>
                  <a:pt x="0" y="605191"/>
                  <a:pt x="0" y="568793"/>
                </a:cubicBezTo>
                <a:lnTo>
                  <a:pt x="0" y="65950"/>
                </a:lnTo>
                <a:cubicBezTo>
                  <a:pt x="0" y="29551"/>
                  <a:pt x="29551" y="0"/>
                  <a:pt x="6595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2B883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311560" y="2852219"/>
            <a:ext cx="115408" cy="131895"/>
          </a:xfrm>
          <a:custGeom>
            <a:avLst/>
            <a:gdLst/>
            <a:ahLst/>
            <a:cxnLst/>
            <a:rect l="l" t="t" r="r" b="b"/>
            <a:pathLst>
              <a:path w="115408" h="131895">
                <a:moveTo>
                  <a:pt x="87277" y="-2550"/>
                </a:moveTo>
                <a:cubicBezTo>
                  <a:pt x="90343" y="-335"/>
                  <a:pt x="91476" y="3684"/>
                  <a:pt x="90085" y="7187"/>
                </a:cubicBezTo>
                <a:lnTo>
                  <a:pt x="69889" y="57704"/>
                </a:lnTo>
                <a:lnTo>
                  <a:pt x="107164" y="57704"/>
                </a:lnTo>
                <a:cubicBezTo>
                  <a:pt x="110642" y="57704"/>
                  <a:pt x="113733" y="59868"/>
                  <a:pt x="114918" y="63139"/>
                </a:cubicBezTo>
                <a:cubicBezTo>
                  <a:pt x="116103" y="66411"/>
                  <a:pt x="115099" y="70069"/>
                  <a:pt x="112445" y="72284"/>
                </a:cubicBezTo>
                <a:lnTo>
                  <a:pt x="38255" y="134110"/>
                </a:lnTo>
                <a:cubicBezTo>
                  <a:pt x="35344" y="136531"/>
                  <a:pt x="31196" y="136660"/>
                  <a:pt x="28131" y="134445"/>
                </a:cubicBezTo>
                <a:cubicBezTo>
                  <a:pt x="25065" y="132229"/>
                  <a:pt x="23932" y="128211"/>
                  <a:pt x="25323" y="124707"/>
                </a:cubicBezTo>
                <a:lnTo>
                  <a:pt x="45519" y="74191"/>
                </a:lnTo>
                <a:lnTo>
                  <a:pt x="8243" y="74191"/>
                </a:lnTo>
                <a:cubicBezTo>
                  <a:pt x="4766" y="74191"/>
                  <a:pt x="1674" y="72027"/>
                  <a:pt x="489" y="68755"/>
                </a:cubicBezTo>
                <a:cubicBezTo>
                  <a:pt x="-696" y="65484"/>
                  <a:pt x="309" y="61826"/>
                  <a:pt x="2962" y="59610"/>
                </a:cubicBezTo>
                <a:lnTo>
                  <a:pt x="77153" y="-2215"/>
                </a:lnTo>
                <a:cubicBezTo>
                  <a:pt x="80064" y="-4637"/>
                  <a:pt x="84212" y="-4766"/>
                  <a:pt x="87277" y="-2550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17" name="Text 15"/>
          <p:cNvSpPr/>
          <p:nvPr/>
        </p:nvSpPr>
        <p:spPr>
          <a:xfrm>
            <a:off x="4517645" y="2819245"/>
            <a:ext cx="502848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Reaktív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286830" y="3083034"/>
            <a:ext cx="342101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Automatikus UI frissítés adatváltozások esetén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06970" y="3458110"/>
            <a:ext cx="3569396" cy="634742"/>
          </a:xfrm>
          <a:custGeom>
            <a:avLst/>
            <a:gdLst/>
            <a:ahLst/>
            <a:cxnLst/>
            <a:rect l="l" t="t" r="r" b="b"/>
            <a:pathLst>
              <a:path w="3569396" h="634742">
                <a:moveTo>
                  <a:pt x="65950" y="0"/>
                </a:moveTo>
                <a:lnTo>
                  <a:pt x="3503446" y="0"/>
                </a:lnTo>
                <a:cubicBezTo>
                  <a:pt x="3539869" y="0"/>
                  <a:pt x="3569396" y="29527"/>
                  <a:pt x="3569396" y="65950"/>
                </a:cubicBezTo>
                <a:lnTo>
                  <a:pt x="3569396" y="568793"/>
                </a:lnTo>
                <a:cubicBezTo>
                  <a:pt x="3569396" y="605216"/>
                  <a:pt x="3539869" y="634742"/>
                  <a:pt x="3503446" y="634742"/>
                </a:cubicBezTo>
                <a:lnTo>
                  <a:pt x="65950" y="634742"/>
                </a:lnTo>
                <a:cubicBezTo>
                  <a:pt x="29551" y="634742"/>
                  <a:pt x="0" y="605191"/>
                  <a:pt x="0" y="568793"/>
                </a:cubicBezTo>
                <a:lnTo>
                  <a:pt x="0" y="65950"/>
                </a:lnTo>
                <a:cubicBezTo>
                  <a:pt x="0" y="29551"/>
                  <a:pt x="29551" y="0"/>
                  <a:pt x="6595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2B883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26499" y="3594126"/>
            <a:ext cx="131895" cy="131895"/>
          </a:xfrm>
          <a:custGeom>
            <a:avLst/>
            <a:gdLst/>
            <a:ahLst/>
            <a:cxnLst/>
            <a:rect l="l" t="t" r="r" b="b"/>
            <a:pathLst>
              <a:path w="131895" h="131895">
                <a:moveTo>
                  <a:pt x="131895" y="24730"/>
                </a:moveTo>
                <a:cubicBezTo>
                  <a:pt x="131895" y="37662"/>
                  <a:pt x="116670" y="56957"/>
                  <a:pt x="110101" y="64659"/>
                </a:cubicBezTo>
                <a:cubicBezTo>
                  <a:pt x="109122" y="65793"/>
                  <a:pt x="107680" y="66231"/>
                  <a:pt x="106366" y="65947"/>
                </a:cubicBezTo>
                <a:lnTo>
                  <a:pt x="82434" y="65947"/>
                </a:lnTo>
                <a:cubicBezTo>
                  <a:pt x="77874" y="65947"/>
                  <a:pt x="74191" y="69631"/>
                  <a:pt x="74191" y="74191"/>
                </a:cubicBezTo>
                <a:cubicBezTo>
                  <a:pt x="74191" y="78750"/>
                  <a:pt x="77874" y="82434"/>
                  <a:pt x="82434" y="82434"/>
                </a:cubicBezTo>
                <a:lnTo>
                  <a:pt x="107164" y="82434"/>
                </a:lnTo>
                <a:cubicBezTo>
                  <a:pt x="120817" y="82434"/>
                  <a:pt x="131895" y="93511"/>
                  <a:pt x="131895" y="107164"/>
                </a:cubicBezTo>
                <a:cubicBezTo>
                  <a:pt x="131895" y="120817"/>
                  <a:pt x="120817" y="131895"/>
                  <a:pt x="107164" y="131895"/>
                </a:cubicBezTo>
                <a:lnTo>
                  <a:pt x="35962" y="131895"/>
                </a:lnTo>
                <a:cubicBezTo>
                  <a:pt x="38203" y="129344"/>
                  <a:pt x="40934" y="126073"/>
                  <a:pt x="43690" y="122415"/>
                </a:cubicBezTo>
                <a:cubicBezTo>
                  <a:pt x="45313" y="120251"/>
                  <a:pt x="46987" y="117881"/>
                  <a:pt x="48585" y="115408"/>
                </a:cubicBezTo>
                <a:lnTo>
                  <a:pt x="107164" y="115408"/>
                </a:lnTo>
                <a:cubicBezTo>
                  <a:pt x="111724" y="115408"/>
                  <a:pt x="115408" y="111724"/>
                  <a:pt x="115408" y="107164"/>
                </a:cubicBezTo>
                <a:cubicBezTo>
                  <a:pt x="115408" y="102605"/>
                  <a:pt x="111724" y="98921"/>
                  <a:pt x="107164" y="98921"/>
                </a:cubicBezTo>
                <a:lnTo>
                  <a:pt x="82434" y="98921"/>
                </a:lnTo>
                <a:cubicBezTo>
                  <a:pt x="68781" y="98921"/>
                  <a:pt x="57704" y="87844"/>
                  <a:pt x="57704" y="74191"/>
                </a:cubicBezTo>
                <a:cubicBezTo>
                  <a:pt x="57704" y="60538"/>
                  <a:pt x="68781" y="49460"/>
                  <a:pt x="82434" y="49460"/>
                </a:cubicBezTo>
                <a:lnTo>
                  <a:pt x="92687" y="49460"/>
                </a:lnTo>
                <a:cubicBezTo>
                  <a:pt x="87277" y="41346"/>
                  <a:pt x="82434" y="32020"/>
                  <a:pt x="82434" y="24730"/>
                </a:cubicBezTo>
                <a:cubicBezTo>
                  <a:pt x="82434" y="11077"/>
                  <a:pt x="93511" y="0"/>
                  <a:pt x="107164" y="0"/>
                </a:cubicBezTo>
                <a:cubicBezTo>
                  <a:pt x="120817" y="0"/>
                  <a:pt x="131895" y="11077"/>
                  <a:pt x="131895" y="24730"/>
                </a:cubicBezTo>
                <a:close/>
                <a:moveTo>
                  <a:pt x="30166" y="125995"/>
                </a:moveTo>
                <a:cubicBezTo>
                  <a:pt x="29187" y="127103"/>
                  <a:pt x="28311" y="128082"/>
                  <a:pt x="27564" y="128906"/>
                </a:cubicBezTo>
                <a:lnTo>
                  <a:pt x="27100" y="129422"/>
                </a:lnTo>
                <a:lnTo>
                  <a:pt x="27049" y="129370"/>
                </a:lnTo>
                <a:cubicBezTo>
                  <a:pt x="25503" y="130555"/>
                  <a:pt x="23288" y="130400"/>
                  <a:pt x="21897" y="128906"/>
                </a:cubicBezTo>
                <a:cubicBezTo>
                  <a:pt x="15405" y="121848"/>
                  <a:pt x="0" y="103687"/>
                  <a:pt x="0" y="90677"/>
                </a:cubicBezTo>
                <a:cubicBezTo>
                  <a:pt x="0" y="77024"/>
                  <a:pt x="11077" y="65947"/>
                  <a:pt x="24730" y="65947"/>
                </a:cubicBezTo>
                <a:cubicBezTo>
                  <a:pt x="38383" y="65947"/>
                  <a:pt x="49460" y="77024"/>
                  <a:pt x="49460" y="90677"/>
                </a:cubicBezTo>
                <a:cubicBezTo>
                  <a:pt x="49460" y="98406"/>
                  <a:pt x="44025" y="107937"/>
                  <a:pt x="38255" y="115897"/>
                </a:cubicBezTo>
                <a:cubicBezTo>
                  <a:pt x="35498" y="119684"/>
                  <a:pt x="32665" y="123110"/>
                  <a:pt x="30320" y="125815"/>
                </a:cubicBezTo>
                <a:lnTo>
                  <a:pt x="30166" y="125995"/>
                </a:lnTo>
                <a:close/>
                <a:moveTo>
                  <a:pt x="32974" y="90677"/>
                </a:moveTo>
                <a:cubicBezTo>
                  <a:pt x="32974" y="86128"/>
                  <a:pt x="29280" y="82434"/>
                  <a:pt x="24730" y="82434"/>
                </a:cubicBezTo>
                <a:cubicBezTo>
                  <a:pt x="20181" y="82434"/>
                  <a:pt x="16487" y="86128"/>
                  <a:pt x="16487" y="90677"/>
                </a:cubicBezTo>
                <a:cubicBezTo>
                  <a:pt x="16487" y="95227"/>
                  <a:pt x="20181" y="98921"/>
                  <a:pt x="24730" y="98921"/>
                </a:cubicBezTo>
                <a:cubicBezTo>
                  <a:pt x="29280" y="98921"/>
                  <a:pt x="32974" y="95227"/>
                  <a:pt x="32974" y="90677"/>
                </a:cubicBezTo>
                <a:close/>
                <a:moveTo>
                  <a:pt x="107164" y="32974"/>
                </a:moveTo>
                <a:cubicBezTo>
                  <a:pt x="111714" y="32974"/>
                  <a:pt x="115408" y="29280"/>
                  <a:pt x="115408" y="24730"/>
                </a:cubicBezTo>
                <a:cubicBezTo>
                  <a:pt x="115408" y="20181"/>
                  <a:pt x="111714" y="16487"/>
                  <a:pt x="107164" y="16487"/>
                </a:cubicBezTo>
                <a:cubicBezTo>
                  <a:pt x="102615" y="16487"/>
                  <a:pt x="98921" y="20181"/>
                  <a:pt x="98921" y="24730"/>
                </a:cubicBezTo>
                <a:cubicBezTo>
                  <a:pt x="98921" y="29280"/>
                  <a:pt x="102615" y="32974"/>
                  <a:pt x="107164" y="32974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21" name="Text 19"/>
          <p:cNvSpPr/>
          <p:nvPr/>
        </p:nvSpPr>
        <p:spPr>
          <a:xfrm>
            <a:off x="840828" y="3561152"/>
            <a:ext cx="74190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 Router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10012" y="3824941"/>
            <a:ext cx="342101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Kliens-oldali routing dinamikus navigációhoz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183787" y="3458110"/>
            <a:ext cx="3569396" cy="634742"/>
          </a:xfrm>
          <a:custGeom>
            <a:avLst/>
            <a:gdLst/>
            <a:ahLst/>
            <a:cxnLst/>
            <a:rect l="l" t="t" r="r" b="b"/>
            <a:pathLst>
              <a:path w="3569396" h="634742">
                <a:moveTo>
                  <a:pt x="65950" y="0"/>
                </a:moveTo>
                <a:lnTo>
                  <a:pt x="3503446" y="0"/>
                </a:lnTo>
                <a:cubicBezTo>
                  <a:pt x="3539869" y="0"/>
                  <a:pt x="3569396" y="29527"/>
                  <a:pt x="3569396" y="65950"/>
                </a:cubicBezTo>
                <a:lnTo>
                  <a:pt x="3569396" y="568793"/>
                </a:lnTo>
                <a:cubicBezTo>
                  <a:pt x="3569396" y="605216"/>
                  <a:pt x="3539869" y="634742"/>
                  <a:pt x="3503446" y="634742"/>
                </a:cubicBezTo>
                <a:lnTo>
                  <a:pt x="65950" y="634742"/>
                </a:lnTo>
                <a:cubicBezTo>
                  <a:pt x="29551" y="634742"/>
                  <a:pt x="0" y="605191"/>
                  <a:pt x="0" y="568793"/>
                </a:cubicBezTo>
                <a:lnTo>
                  <a:pt x="0" y="65950"/>
                </a:lnTo>
                <a:cubicBezTo>
                  <a:pt x="0" y="29551"/>
                  <a:pt x="29551" y="0"/>
                  <a:pt x="6595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2B883">
                <a:alpha val="3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4303316" y="3594126"/>
            <a:ext cx="131895" cy="131895"/>
          </a:xfrm>
          <a:custGeom>
            <a:avLst/>
            <a:gdLst/>
            <a:ahLst/>
            <a:cxnLst/>
            <a:rect l="l" t="t" r="r" b="b"/>
            <a:pathLst>
              <a:path w="131895" h="131895">
                <a:moveTo>
                  <a:pt x="7909" y="18625"/>
                </a:moveTo>
                <a:cubicBezTo>
                  <a:pt x="9686" y="12468"/>
                  <a:pt x="15328" y="8243"/>
                  <a:pt x="21742" y="8243"/>
                </a:cubicBezTo>
                <a:lnTo>
                  <a:pt x="110359" y="8243"/>
                </a:lnTo>
                <a:cubicBezTo>
                  <a:pt x="116773" y="8243"/>
                  <a:pt x="122415" y="12468"/>
                  <a:pt x="124218" y="18625"/>
                </a:cubicBezTo>
                <a:lnTo>
                  <a:pt x="130246" y="39285"/>
                </a:lnTo>
                <a:cubicBezTo>
                  <a:pt x="133543" y="50542"/>
                  <a:pt x="125068" y="61826"/>
                  <a:pt x="113347" y="61826"/>
                </a:cubicBezTo>
                <a:cubicBezTo>
                  <a:pt x="106572" y="61826"/>
                  <a:pt x="100621" y="57987"/>
                  <a:pt x="97684" y="52268"/>
                </a:cubicBezTo>
                <a:cubicBezTo>
                  <a:pt x="94696" y="57910"/>
                  <a:pt x="88771" y="61826"/>
                  <a:pt x="81867" y="61826"/>
                </a:cubicBezTo>
                <a:cubicBezTo>
                  <a:pt x="75015" y="61826"/>
                  <a:pt x="69064" y="57961"/>
                  <a:pt x="66076" y="52294"/>
                </a:cubicBezTo>
                <a:cubicBezTo>
                  <a:pt x="63088" y="57961"/>
                  <a:pt x="57137" y="61826"/>
                  <a:pt x="50285" y="61826"/>
                </a:cubicBezTo>
                <a:cubicBezTo>
                  <a:pt x="43381" y="61826"/>
                  <a:pt x="37456" y="57936"/>
                  <a:pt x="34468" y="52268"/>
                </a:cubicBezTo>
                <a:cubicBezTo>
                  <a:pt x="31531" y="57961"/>
                  <a:pt x="25580" y="61826"/>
                  <a:pt x="18805" y="61826"/>
                </a:cubicBezTo>
                <a:cubicBezTo>
                  <a:pt x="7058" y="61826"/>
                  <a:pt x="-1391" y="50568"/>
                  <a:pt x="1906" y="39285"/>
                </a:cubicBezTo>
                <a:lnTo>
                  <a:pt x="7909" y="18625"/>
                </a:lnTo>
                <a:close/>
                <a:moveTo>
                  <a:pt x="24833" y="90677"/>
                </a:moveTo>
                <a:lnTo>
                  <a:pt x="107267" y="90677"/>
                </a:lnTo>
                <a:lnTo>
                  <a:pt x="107267" y="73572"/>
                </a:lnTo>
                <a:cubicBezTo>
                  <a:pt x="109225" y="73985"/>
                  <a:pt x="111260" y="74191"/>
                  <a:pt x="113321" y="74191"/>
                </a:cubicBezTo>
                <a:cubicBezTo>
                  <a:pt x="117005" y="74191"/>
                  <a:pt x="120534" y="73521"/>
                  <a:pt x="123754" y="72336"/>
                </a:cubicBezTo>
                <a:lnTo>
                  <a:pt x="123754" y="111286"/>
                </a:lnTo>
                <a:cubicBezTo>
                  <a:pt x="123754" y="118113"/>
                  <a:pt x="118216" y="123651"/>
                  <a:pt x="111389" y="123651"/>
                </a:cubicBezTo>
                <a:lnTo>
                  <a:pt x="20712" y="123651"/>
                </a:lnTo>
                <a:cubicBezTo>
                  <a:pt x="13885" y="123651"/>
                  <a:pt x="8346" y="118113"/>
                  <a:pt x="8346" y="111286"/>
                </a:cubicBezTo>
                <a:lnTo>
                  <a:pt x="8346" y="72336"/>
                </a:lnTo>
                <a:cubicBezTo>
                  <a:pt x="11567" y="73521"/>
                  <a:pt x="15070" y="74191"/>
                  <a:pt x="18780" y="74191"/>
                </a:cubicBezTo>
                <a:cubicBezTo>
                  <a:pt x="20866" y="74191"/>
                  <a:pt x="22875" y="73985"/>
                  <a:pt x="24833" y="73572"/>
                </a:cubicBezTo>
                <a:lnTo>
                  <a:pt x="24833" y="90677"/>
                </a:ln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25" name="Text 23"/>
          <p:cNvSpPr/>
          <p:nvPr/>
        </p:nvSpPr>
        <p:spPr>
          <a:xfrm>
            <a:off x="4517645" y="3561152"/>
            <a:ext cx="717176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Pinia Store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286830" y="3824941"/>
            <a:ext cx="342101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Állapotkezelés és adatmegosztás komponensek között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066818" y="1158199"/>
            <a:ext cx="3791968" cy="1722872"/>
          </a:xfrm>
          <a:custGeom>
            <a:avLst/>
            <a:gdLst/>
            <a:ahLst/>
            <a:cxnLst/>
            <a:rect l="l" t="t" r="r" b="b"/>
            <a:pathLst>
              <a:path w="3791968" h="1722872">
                <a:moveTo>
                  <a:pt x="98927" y="0"/>
                </a:moveTo>
                <a:lnTo>
                  <a:pt x="3693040" y="0"/>
                </a:lnTo>
                <a:cubicBezTo>
                  <a:pt x="3747676" y="0"/>
                  <a:pt x="3791968" y="44291"/>
                  <a:pt x="3791968" y="98927"/>
                </a:cubicBezTo>
                <a:lnTo>
                  <a:pt x="3791968" y="1623945"/>
                </a:lnTo>
                <a:cubicBezTo>
                  <a:pt x="3791968" y="1678581"/>
                  <a:pt x="3747676" y="1722872"/>
                  <a:pt x="3693040" y="1722872"/>
                </a:cubicBezTo>
                <a:lnTo>
                  <a:pt x="98927" y="1722872"/>
                </a:lnTo>
                <a:cubicBezTo>
                  <a:pt x="44291" y="1722872"/>
                  <a:pt x="0" y="1678581"/>
                  <a:pt x="0" y="1623945"/>
                </a:cubicBezTo>
                <a:lnTo>
                  <a:pt x="0" y="98927"/>
                </a:lnTo>
                <a:cubicBezTo>
                  <a:pt x="0" y="44291"/>
                  <a:pt x="44291" y="0"/>
                  <a:pt x="98927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8204896" y="1335432"/>
            <a:ext cx="185477" cy="148381"/>
          </a:xfrm>
          <a:custGeom>
            <a:avLst/>
            <a:gdLst/>
            <a:ahLst/>
            <a:cxnLst/>
            <a:rect l="l" t="t" r="r" b="b"/>
            <a:pathLst>
              <a:path w="185477" h="148381">
                <a:moveTo>
                  <a:pt x="18548" y="27822"/>
                </a:moveTo>
                <a:cubicBezTo>
                  <a:pt x="18548" y="17591"/>
                  <a:pt x="26865" y="9274"/>
                  <a:pt x="37095" y="9274"/>
                </a:cubicBezTo>
                <a:lnTo>
                  <a:pt x="148381" y="9274"/>
                </a:lnTo>
                <a:cubicBezTo>
                  <a:pt x="158612" y="9274"/>
                  <a:pt x="166929" y="17591"/>
                  <a:pt x="166929" y="27822"/>
                </a:cubicBezTo>
                <a:lnTo>
                  <a:pt x="166929" y="97375"/>
                </a:lnTo>
                <a:lnTo>
                  <a:pt x="148381" y="97375"/>
                </a:lnTo>
                <a:lnTo>
                  <a:pt x="148381" y="27822"/>
                </a:lnTo>
                <a:lnTo>
                  <a:pt x="37095" y="27822"/>
                </a:lnTo>
                <a:lnTo>
                  <a:pt x="37095" y="97375"/>
                </a:lnTo>
                <a:lnTo>
                  <a:pt x="18548" y="97375"/>
                </a:lnTo>
                <a:lnTo>
                  <a:pt x="18548" y="27822"/>
                </a:lnTo>
                <a:close/>
                <a:moveTo>
                  <a:pt x="0" y="116850"/>
                </a:moveTo>
                <a:cubicBezTo>
                  <a:pt x="0" y="113778"/>
                  <a:pt x="2492" y="111286"/>
                  <a:pt x="5564" y="111286"/>
                </a:cubicBezTo>
                <a:lnTo>
                  <a:pt x="179912" y="111286"/>
                </a:lnTo>
                <a:cubicBezTo>
                  <a:pt x="182984" y="111286"/>
                  <a:pt x="185477" y="113778"/>
                  <a:pt x="185477" y="116850"/>
                </a:cubicBezTo>
                <a:cubicBezTo>
                  <a:pt x="185477" y="129138"/>
                  <a:pt x="175507" y="139108"/>
                  <a:pt x="163219" y="139108"/>
                </a:cubicBezTo>
                <a:lnTo>
                  <a:pt x="22257" y="139108"/>
                </a:lnTo>
                <a:cubicBezTo>
                  <a:pt x="9969" y="139108"/>
                  <a:pt x="0" y="129138"/>
                  <a:pt x="0" y="116850"/>
                </a:cubicBezTo>
                <a:close/>
                <a:moveTo>
                  <a:pt x="81436" y="60570"/>
                </a:moveTo>
                <a:lnTo>
                  <a:pt x="72452" y="69554"/>
                </a:lnTo>
                <a:lnTo>
                  <a:pt x="81436" y="78538"/>
                </a:lnTo>
                <a:cubicBezTo>
                  <a:pt x="84160" y="81262"/>
                  <a:pt x="84160" y="85667"/>
                  <a:pt x="81436" y="88362"/>
                </a:cubicBezTo>
                <a:cubicBezTo>
                  <a:pt x="78712" y="91057"/>
                  <a:pt x="74307" y="91086"/>
                  <a:pt x="71611" y="88362"/>
                </a:cubicBezTo>
                <a:lnTo>
                  <a:pt x="57701" y="74451"/>
                </a:lnTo>
                <a:cubicBezTo>
                  <a:pt x="54976" y="71727"/>
                  <a:pt x="54976" y="67322"/>
                  <a:pt x="57701" y="64627"/>
                </a:cubicBezTo>
                <a:lnTo>
                  <a:pt x="71611" y="50716"/>
                </a:lnTo>
                <a:cubicBezTo>
                  <a:pt x="74336" y="47992"/>
                  <a:pt x="78741" y="47992"/>
                  <a:pt x="81436" y="50716"/>
                </a:cubicBezTo>
                <a:cubicBezTo>
                  <a:pt x="84131" y="53440"/>
                  <a:pt x="84160" y="57846"/>
                  <a:pt x="81436" y="60541"/>
                </a:cubicBezTo>
                <a:close/>
                <a:moveTo>
                  <a:pt x="113894" y="50716"/>
                </a:moveTo>
                <a:lnTo>
                  <a:pt x="127805" y="64627"/>
                </a:lnTo>
                <a:cubicBezTo>
                  <a:pt x="130529" y="67351"/>
                  <a:pt x="130529" y="71756"/>
                  <a:pt x="127805" y="74451"/>
                </a:cubicBezTo>
                <a:lnTo>
                  <a:pt x="113894" y="88362"/>
                </a:lnTo>
                <a:cubicBezTo>
                  <a:pt x="111170" y="91086"/>
                  <a:pt x="106765" y="91086"/>
                  <a:pt x="104070" y="88362"/>
                </a:cubicBezTo>
                <a:cubicBezTo>
                  <a:pt x="101375" y="85638"/>
                  <a:pt x="101346" y="81233"/>
                  <a:pt x="104070" y="78538"/>
                </a:cubicBezTo>
                <a:lnTo>
                  <a:pt x="113054" y="69554"/>
                </a:lnTo>
                <a:lnTo>
                  <a:pt x="104070" y="60570"/>
                </a:lnTo>
                <a:cubicBezTo>
                  <a:pt x="101346" y="57846"/>
                  <a:pt x="101346" y="53440"/>
                  <a:pt x="104070" y="50745"/>
                </a:cubicBezTo>
                <a:cubicBezTo>
                  <a:pt x="106794" y="48050"/>
                  <a:pt x="111199" y="48021"/>
                  <a:pt x="113894" y="5074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9" name="Text 27"/>
          <p:cNvSpPr/>
          <p:nvPr/>
        </p:nvSpPr>
        <p:spPr>
          <a:xfrm>
            <a:off x="8392433" y="1294215"/>
            <a:ext cx="3404527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SPA Jelleg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02835" y="1623951"/>
            <a:ext cx="3585882" cy="395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Single Page Application architektúra, ahol az alkalmazás egyetlen oldalon fut, és dinamikusan tölti be a tartalmat.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226534" y="2143286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2" name="Text 30"/>
          <p:cNvSpPr/>
          <p:nvPr/>
        </p:nvSpPr>
        <p:spPr>
          <a:xfrm>
            <a:off x="8413042" y="2118556"/>
            <a:ext cx="898531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Gyors navigáció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226534" y="2374101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4" name="Text 32"/>
          <p:cNvSpPr/>
          <p:nvPr/>
        </p:nvSpPr>
        <p:spPr>
          <a:xfrm>
            <a:off x="8413042" y="2349371"/>
            <a:ext cx="1384892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Fluid felhasználói élmény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26534" y="2604917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6" name="Text 34"/>
          <p:cNvSpPr/>
          <p:nvPr/>
        </p:nvSpPr>
        <p:spPr>
          <a:xfrm>
            <a:off x="8413042" y="2580187"/>
            <a:ext cx="1384892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Csökkent szerverterhelés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066818" y="3021209"/>
            <a:ext cx="3791968" cy="1722872"/>
          </a:xfrm>
          <a:custGeom>
            <a:avLst/>
            <a:gdLst/>
            <a:ahLst/>
            <a:cxnLst/>
            <a:rect l="l" t="t" r="r" b="b"/>
            <a:pathLst>
              <a:path w="3791968" h="1722872">
                <a:moveTo>
                  <a:pt x="98927" y="0"/>
                </a:moveTo>
                <a:lnTo>
                  <a:pt x="3693040" y="0"/>
                </a:lnTo>
                <a:cubicBezTo>
                  <a:pt x="3747676" y="0"/>
                  <a:pt x="3791968" y="44291"/>
                  <a:pt x="3791968" y="98927"/>
                </a:cubicBezTo>
                <a:lnTo>
                  <a:pt x="3791968" y="1623945"/>
                </a:lnTo>
                <a:cubicBezTo>
                  <a:pt x="3791968" y="1678581"/>
                  <a:pt x="3747676" y="1722872"/>
                  <a:pt x="3693040" y="1722872"/>
                </a:cubicBezTo>
                <a:lnTo>
                  <a:pt x="98927" y="1722872"/>
                </a:lnTo>
                <a:cubicBezTo>
                  <a:pt x="44291" y="1722872"/>
                  <a:pt x="0" y="1678581"/>
                  <a:pt x="0" y="1623945"/>
                </a:cubicBezTo>
                <a:lnTo>
                  <a:pt x="0" y="98927"/>
                </a:lnTo>
                <a:cubicBezTo>
                  <a:pt x="0" y="44291"/>
                  <a:pt x="44291" y="0"/>
                  <a:pt x="9892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8223443" y="3198442"/>
            <a:ext cx="148381" cy="148381"/>
          </a:xfrm>
          <a:custGeom>
            <a:avLst/>
            <a:gdLst/>
            <a:ahLst/>
            <a:cxnLst/>
            <a:rect l="l" t="t" r="r" b="b"/>
            <a:pathLst>
              <a:path w="148381" h="148381">
                <a:moveTo>
                  <a:pt x="145657" y="43645"/>
                </a:moveTo>
                <a:lnTo>
                  <a:pt x="117836" y="71466"/>
                </a:lnTo>
                <a:cubicBezTo>
                  <a:pt x="115169" y="74133"/>
                  <a:pt x="111199" y="74915"/>
                  <a:pt x="107721" y="73466"/>
                </a:cubicBezTo>
                <a:cubicBezTo>
                  <a:pt x="104244" y="72017"/>
                  <a:pt x="102012" y="68655"/>
                  <a:pt x="102012" y="64917"/>
                </a:cubicBezTo>
                <a:lnTo>
                  <a:pt x="102012" y="46369"/>
                </a:lnTo>
                <a:lnTo>
                  <a:pt x="9274" y="46369"/>
                </a:lnTo>
                <a:cubicBezTo>
                  <a:pt x="4144" y="46369"/>
                  <a:pt x="0" y="42225"/>
                  <a:pt x="0" y="37095"/>
                </a:cubicBezTo>
                <a:cubicBezTo>
                  <a:pt x="0" y="31966"/>
                  <a:pt x="4144" y="27822"/>
                  <a:pt x="9274" y="27822"/>
                </a:cubicBezTo>
                <a:lnTo>
                  <a:pt x="102012" y="27822"/>
                </a:lnTo>
                <a:lnTo>
                  <a:pt x="102012" y="9274"/>
                </a:lnTo>
                <a:cubicBezTo>
                  <a:pt x="102012" y="5535"/>
                  <a:pt x="104273" y="2145"/>
                  <a:pt x="107750" y="696"/>
                </a:cubicBezTo>
                <a:cubicBezTo>
                  <a:pt x="111228" y="-753"/>
                  <a:pt x="115198" y="58"/>
                  <a:pt x="117865" y="2695"/>
                </a:cubicBezTo>
                <a:lnTo>
                  <a:pt x="145686" y="30517"/>
                </a:lnTo>
                <a:cubicBezTo>
                  <a:pt x="149309" y="34139"/>
                  <a:pt x="149309" y="40022"/>
                  <a:pt x="145686" y="43645"/>
                </a:cubicBezTo>
                <a:close/>
                <a:moveTo>
                  <a:pt x="30517" y="145657"/>
                </a:moveTo>
                <a:lnTo>
                  <a:pt x="2695" y="117836"/>
                </a:lnTo>
                <a:cubicBezTo>
                  <a:pt x="-927" y="114213"/>
                  <a:pt x="-927" y="108330"/>
                  <a:pt x="2695" y="104707"/>
                </a:cubicBezTo>
                <a:lnTo>
                  <a:pt x="30517" y="76886"/>
                </a:lnTo>
                <a:cubicBezTo>
                  <a:pt x="33183" y="74220"/>
                  <a:pt x="37153" y="73437"/>
                  <a:pt x="40631" y="74886"/>
                </a:cubicBezTo>
                <a:cubicBezTo>
                  <a:pt x="44109" y="76335"/>
                  <a:pt x="46369" y="79726"/>
                  <a:pt x="46369" y="83465"/>
                </a:cubicBezTo>
                <a:lnTo>
                  <a:pt x="46369" y="102012"/>
                </a:lnTo>
                <a:lnTo>
                  <a:pt x="139108" y="102012"/>
                </a:lnTo>
                <a:cubicBezTo>
                  <a:pt x="144237" y="102012"/>
                  <a:pt x="148381" y="106156"/>
                  <a:pt x="148381" y="111286"/>
                </a:cubicBezTo>
                <a:cubicBezTo>
                  <a:pt x="148381" y="116416"/>
                  <a:pt x="144237" y="120560"/>
                  <a:pt x="139108" y="120560"/>
                </a:cubicBezTo>
                <a:lnTo>
                  <a:pt x="46369" y="120560"/>
                </a:lnTo>
                <a:lnTo>
                  <a:pt x="46369" y="139108"/>
                </a:lnTo>
                <a:cubicBezTo>
                  <a:pt x="46369" y="142846"/>
                  <a:pt x="44109" y="146237"/>
                  <a:pt x="40631" y="147686"/>
                </a:cubicBezTo>
                <a:cubicBezTo>
                  <a:pt x="37153" y="149135"/>
                  <a:pt x="33183" y="148323"/>
                  <a:pt x="30517" y="145686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39" name="Text 37"/>
          <p:cNvSpPr/>
          <p:nvPr/>
        </p:nvSpPr>
        <p:spPr>
          <a:xfrm>
            <a:off x="8392433" y="3157225"/>
            <a:ext cx="3404527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REST API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202835" y="3486961"/>
            <a:ext cx="3585882" cy="395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 formátumú kommunikáció a frontend és backend között HTTP protokollon keresztül.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226534" y="4006296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42" name="Text 40"/>
          <p:cNvSpPr/>
          <p:nvPr/>
        </p:nvSpPr>
        <p:spPr>
          <a:xfrm>
            <a:off x="8413042" y="3981566"/>
            <a:ext cx="155800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/ POST / PUT / DELETE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226534" y="4237112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44" name="Text 42"/>
          <p:cNvSpPr/>
          <p:nvPr/>
        </p:nvSpPr>
        <p:spPr>
          <a:xfrm>
            <a:off x="8413042" y="4212381"/>
            <a:ext cx="906775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 adatcsere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226534" y="4467927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46" name="Text 44"/>
          <p:cNvSpPr/>
          <p:nvPr/>
        </p:nvSpPr>
        <p:spPr>
          <a:xfrm>
            <a:off x="8413042" y="4443197"/>
            <a:ext cx="972722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 alapú auth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066818" y="4884219"/>
            <a:ext cx="3791968" cy="997452"/>
          </a:xfrm>
          <a:custGeom>
            <a:avLst/>
            <a:gdLst/>
            <a:ahLst/>
            <a:cxnLst/>
            <a:rect l="l" t="t" r="r" b="b"/>
            <a:pathLst>
              <a:path w="3791968" h="997452">
                <a:moveTo>
                  <a:pt x="98917" y="0"/>
                </a:moveTo>
                <a:lnTo>
                  <a:pt x="3693050" y="0"/>
                </a:lnTo>
                <a:cubicBezTo>
                  <a:pt x="3747681" y="0"/>
                  <a:pt x="3791968" y="44287"/>
                  <a:pt x="3791968" y="98917"/>
                </a:cubicBezTo>
                <a:lnTo>
                  <a:pt x="3791968" y="898535"/>
                </a:lnTo>
                <a:cubicBezTo>
                  <a:pt x="3791968" y="953166"/>
                  <a:pt x="3747681" y="997452"/>
                  <a:pt x="3693050" y="997452"/>
                </a:cubicBezTo>
                <a:lnTo>
                  <a:pt x="98917" y="997452"/>
                </a:lnTo>
                <a:cubicBezTo>
                  <a:pt x="44287" y="997452"/>
                  <a:pt x="0" y="953166"/>
                  <a:pt x="0" y="898535"/>
                </a:cubicBezTo>
                <a:lnTo>
                  <a:pt x="0" y="98917"/>
                </a:lnTo>
                <a:cubicBezTo>
                  <a:pt x="0" y="44287"/>
                  <a:pt x="44287" y="0"/>
                  <a:pt x="98917" y="0"/>
                </a:cubicBezTo>
                <a:close/>
              </a:path>
            </a:pathLst>
          </a:custGeom>
          <a:gradFill flip="none" rotWithShape="1">
            <a:gsLst>
              <a:gs pos="0">
                <a:srgbClr val="4F6478">
                  <a:alpha val="20000"/>
                </a:srgbClr>
              </a:gs>
              <a:gs pos="100000">
                <a:srgbClr val="4F6478">
                  <a:alpha val="5000"/>
                </a:srgbClr>
              </a:gs>
            </a:gsLst>
            <a:lin ang="2700000" scaled="1"/>
          </a:gradFill>
          <a:ln w="12700">
            <a:solidFill>
              <a:srgbClr val="4F6478">
                <a:alpha val="30196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8241991" y="5061452"/>
            <a:ext cx="111286" cy="148381"/>
          </a:xfrm>
          <a:custGeom>
            <a:avLst/>
            <a:gdLst/>
            <a:ahLst/>
            <a:cxnLst/>
            <a:rect l="l" t="t" r="r" b="b"/>
            <a:pathLst>
              <a:path w="111286" h="148381">
                <a:moveTo>
                  <a:pt x="4637" y="18548"/>
                </a:moveTo>
                <a:cubicBezTo>
                  <a:pt x="4637" y="8317"/>
                  <a:pt x="12954" y="0"/>
                  <a:pt x="23185" y="0"/>
                </a:cubicBezTo>
                <a:lnTo>
                  <a:pt x="88101" y="0"/>
                </a:lnTo>
                <a:cubicBezTo>
                  <a:pt x="98332" y="0"/>
                  <a:pt x="106649" y="8317"/>
                  <a:pt x="106649" y="18548"/>
                </a:cubicBezTo>
                <a:lnTo>
                  <a:pt x="106649" y="129834"/>
                </a:lnTo>
                <a:cubicBezTo>
                  <a:pt x="106649" y="140064"/>
                  <a:pt x="98332" y="148381"/>
                  <a:pt x="88101" y="148381"/>
                </a:cubicBezTo>
                <a:lnTo>
                  <a:pt x="23185" y="148381"/>
                </a:lnTo>
                <a:cubicBezTo>
                  <a:pt x="12954" y="148381"/>
                  <a:pt x="4637" y="140064"/>
                  <a:pt x="4637" y="129834"/>
                </a:cubicBezTo>
                <a:lnTo>
                  <a:pt x="4637" y="18548"/>
                </a:lnTo>
                <a:close/>
                <a:moveTo>
                  <a:pt x="23185" y="18548"/>
                </a:moveTo>
                <a:lnTo>
                  <a:pt x="23185" y="106649"/>
                </a:lnTo>
                <a:lnTo>
                  <a:pt x="88101" y="106649"/>
                </a:lnTo>
                <a:lnTo>
                  <a:pt x="88101" y="18548"/>
                </a:lnTo>
                <a:lnTo>
                  <a:pt x="23185" y="18548"/>
                </a:lnTo>
                <a:close/>
                <a:moveTo>
                  <a:pt x="55643" y="136789"/>
                </a:moveTo>
                <a:cubicBezTo>
                  <a:pt x="60773" y="136789"/>
                  <a:pt x="64917" y="132645"/>
                  <a:pt x="64917" y="127515"/>
                </a:cubicBezTo>
                <a:cubicBezTo>
                  <a:pt x="64917" y="122386"/>
                  <a:pt x="60773" y="118241"/>
                  <a:pt x="55643" y="118241"/>
                </a:cubicBezTo>
                <a:cubicBezTo>
                  <a:pt x="50513" y="118241"/>
                  <a:pt x="46369" y="122386"/>
                  <a:pt x="46369" y="127515"/>
                </a:cubicBezTo>
                <a:cubicBezTo>
                  <a:pt x="46369" y="132645"/>
                  <a:pt x="50513" y="136789"/>
                  <a:pt x="55643" y="136789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49" name="Text 47"/>
          <p:cNvSpPr/>
          <p:nvPr/>
        </p:nvSpPr>
        <p:spPr>
          <a:xfrm>
            <a:off x="8392433" y="5020235"/>
            <a:ext cx="3404527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Reszponzív Dizájn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202835" y="5349972"/>
            <a:ext cx="3585882" cy="395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Modern, mobilbarát felület, amely alkalmazkodik különböző képernyőméretekhez.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333858" y="6021809"/>
            <a:ext cx="11524284" cy="634742"/>
          </a:xfrm>
          <a:custGeom>
            <a:avLst/>
            <a:gdLst/>
            <a:ahLst/>
            <a:cxnLst/>
            <a:rect l="l" t="t" r="r" b="b"/>
            <a:pathLst>
              <a:path w="11524284" h="634742">
                <a:moveTo>
                  <a:pt x="98918" y="0"/>
                </a:moveTo>
                <a:lnTo>
                  <a:pt x="11425366" y="0"/>
                </a:lnTo>
                <a:cubicBezTo>
                  <a:pt x="11479997" y="0"/>
                  <a:pt x="11524284" y="44287"/>
                  <a:pt x="11524284" y="98918"/>
                </a:cubicBezTo>
                <a:lnTo>
                  <a:pt x="11524284" y="535824"/>
                </a:lnTo>
                <a:cubicBezTo>
                  <a:pt x="11524284" y="590455"/>
                  <a:pt x="11479997" y="634742"/>
                  <a:pt x="11425366" y="634742"/>
                </a:cubicBezTo>
                <a:lnTo>
                  <a:pt x="98918" y="634742"/>
                </a:lnTo>
                <a:cubicBezTo>
                  <a:pt x="44287" y="634742"/>
                  <a:pt x="0" y="590455"/>
                  <a:pt x="0" y="535824"/>
                </a:cubicBezTo>
                <a:lnTo>
                  <a:pt x="0" y="98918"/>
                </a:lnTo>
                <a:cubicBezTo>
                  <a:pt x="0" y="44287"/>
                  <a:pt x="44287" y="0"/>
                  <a:pt x="98918" y="0"/>
                </a:cubicBezTo>
                <a:close/>
              </a:path>
            </a:pathLst>
          </a:custGeom>
          <a:gradFill flip="none" rotWithShape="1">
            <a:gsLst>
              <a:gs pos="0">
                <a:srgbClr val="42B883">
                  <a:alpha val="20000"/>
                </a:srgbClr>
              </a:gs>
              <a:gs pos="100000">
                <a:srgbClr val="3A5F7A">
                  <a:alpha val="20000"/>
                </a:srgbClr>
              </a:gs>
            </a:gsLst>
            <a:lin ang="0" scaled="1"/>
          </a:gradFill>
          <a:ln w="12700">
            <a:solidFill>
              <a:srgbClr val="42B883">
                <a:alpha val="30196"/>
              </a:srgbClr>
            </a:solidFill>
            <a:prstDash val="solid"/>
          </a:ln>
        </p:spPr>
      </p:sp>
      <p:sp>
        <p:nvSpPr>
          <p:cNvPr id="52" name="Shape 50"/>
          <p:cNvSpPr/>
          <p:nvPr/>
        </p:nvSpPr>
        <p:spPr>
          <a:xfrm>
            <a:off x="461631" y="6240260"/>
            <a:ext cx="197842" cy="197842"/>
          </a:xfrm>
          <a:custGeom>
            <a:avLst/>
            <a:gdLst/>
            <a:ahLst/>
            <a:cxnLst/>
            <a:rect l="l" t="t" r="r" b="b"/>
            <a:pathLst>
              <a:path w="197842" h="197842">
                <a:moveTo>
                  <a:pt x="197842" y="98921"/>
                </a:moveTo>
                <a:cubicBezTo>
                  <a:pt x="197842" y="99269"/>
                  <a:pt x="197842" y="99616"/>
                  <a:pt x="197842" y="99964"/>
                </a:cubicBezTo>
                <a:cubicBezTo>
                  <a:pt x="197687" y="114068"/>
                  <a:pt x="184858" y="123651"/>
                  <a:pt x="170754" y="123651"/>
                </a:cubicBezTo>
                <a:lnTo>
                  <a:pt x="132925" y="123651"/>
                </a:lnTo>
                <a:cubicBezTo>
                  <a:pt x="122685" y="123651"/>
                  <a:pt x="114377" y="131959"/>
                  <a:pt x="114377" y="142199"/>
                </a:cubicBezTo>
                <a:cubicBezTo>
                  <a:pt x="114377" y="143513"/>
                  <a:pt x="114532" y="144788"/>
                  <a:pt x="114764" y="146024"/>
                </a:cubicBezTo>
                <a:cubicBezTo>
                  <a:pt x="115575" y="149966"/>
                  <a:pt x="117275" y="153752"/>
                  <a:pt x="118937" y="157578"/>
                </a:cubicBezTo>
                <a:cubicBezTo>
                  <a:pt x="121294" y="162910"/>
                  <a:pt x="123612" y="168204"/>
                  <a:pt x="123612" y="173807"/>
                </a:cubicBezTo>
                <a:cubicBezTo>
                  <a:pt x="123612" y="186095"/>
                  <a:pt x="115266" y="197262"/>
                  <a:pt x="102978" y="197765"/>
                </a:cubicBezTo>
                <a:cubicBezTo>
                  <a:pt x="101626" y="197803"/>
                  <a:pt x="100273" y="197842"/>
                  <a:pt x="98882" y="197842"/>
                </a:cubicBezTo>
                <a:cubicBezTo>
                  <a:pt x="44244" y="197842"/>
                  <a:pt x="-39" y="153559"/>
                  <a:pt x="-39" y="98921"/>
                </a:cubicBezTo>
                <a:cubicBezTo>
                  <a:pt x="-39" y="44283"/>
                  <a:pt x="44283" y="0"/>
                  <a:pt x="98921" y="0"/>
                </a:cubicBezTo>
                <a:cubicBezTo>
                  <a:pt x="153559" y="0"/>
                  <a:pt x="197842" y="44283"/>
                  <a:pt x="197842" y="98921"/>
                </a:cubicBezTo>
                <a:close/>
                <a:moveTo>
                  <a:pt x="49460" y="111286"/>
                </a:moveTo>
                <a:cubicBezTo>
                  <a:pt x="49460" y="104462"/>
                  <a:pt x="43920" y="98921"/>
                  <a:pt x="37095" y="98921"/>
                </a:cubicBezTo>
                <a:cubicBezTo>
                  <a:pt x="30271" y="98921"/>
                  <a:pt x="24730" y="104462"/>
                  <a:pt x="24730" y="111286"/>
                </a:cubicBezTo>
                <a:cubicBezTo>
                  <a:pt x="24730" y="118110"/>
                  <a:pt x="30271" y="123651"/>
                  <a:pt x="37095" y="123651"/>
                </a:cubicBezTo>
                <a:cubicBezTo>
                  <a:pt x="43920" y="123651"/>
                  <a:pt x="49460" y="118110"/>
                  <a:pt x="49460" y="111286"/>
                </a:cubicBezTo>
                <a:close/>
                <a:moveTo>
                  <a:pt x="49460" y="74191"/>
                </a:moveTo>
                <a:cubicBezTo>
                  <a:pt x="56285" y="74191"/>
                  <a:pt x="61826" y="68650"/>
                  <a:pt x="61826" y="61826"/>
                </a:cubicBezTo>
                <a:cubicBezTo>
                  <a:pt x="61826" y="55001"/>
                  <a:pt x="56285" y="49460"/>
                  <a:pt x="49460" y="49460"/>
                </a:cubicBezTo>
                <a:cubicBezTo>
                  <a:pt x="42636" y="49460"/>
                  <a:pt x="37095" y="55001"/>
                  <a:pt x="37095" y="61826"/>
                </a:cubicBezTo>
                <a:cubicBezTo>
                  <a:pt x="37095" y="68650"/>
                  <a:pt x="42636" y="74191"/>
                  <a:pt x="49460" y="74191"/>
                </a:cubicBezTo>
                <a:close/>
                <a:moveTo>
                  <a:pt x="111286" y="37095"/>
                </a:moveTo>
                <a:cubicBezTo>
                  <a:pt x="111286" y="30271"/>
                  <a:pt x="105745" y="24730"/>
                  <a:pt x="98921" y="24730"/>
                </a:cubicBezTo>
                <a:cubicBezTo>
                  <a:pt x="92096" y="24730"/>
                  <a:pt x="86556" y="30271"/>
                  <a:pt x="86556" y="37095"/>
                </a:cubicBezTo>
                <a:cubicBezTo>
                  <a:pt x="86556" y="43920"/>
                  <a:pt x="92096" y="49460"/>
                  <a:pt x="98921" y="49460"/>
                </a:cubicBezTo>
                <a:cubicBezTo>
                  <a:pt x="105745" y="49460"/>
                  <a:pt x="111286" y="43920"/>
                  <a:pt x="111286" y="37095"/>
                </a:cubicBezTo>
                <a:close/>
                <a:moveTo>
                  <a:pt x="148381" y="74191"/>
                </a:moveTo>
                <a:cubicBezTo>
                  <a:pt x="155206" y="74191"/>
                  <a:pt x="160746" y="68650"/>
                  <a:pt x="160746" y="61826"/>
                </a:cubicBezTo>
                <a:cubicBezTo>
                  <a:pt x="160746" y="55001"/>
                  <a:pt x="155206" y="49460"/>
                  <a:pt x="148381" y="49460"/>
                </a:cubicBezTo>
                <a:cubicBezTo>
                  <a:pt x="141557" y="49460"/>
                  <a:pt x="136016" y="55001"/>
                  <a:pt x="136016" y="61826"/>
                </a:cubicBezTo>
                <a:cubicBezTo>
                  <a:pt x="136016" y="68650"/>
                  <a:pt x="141557" y="74191"/>
                  <a:pt x="148381" y="74191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53" name="Text 51"/>
          <p:cNvSpPr/>
          <p:nvPr/>
        </p:nvSpPr>
        <p:spPr>
          <a:xfrm>
            <a:off x="783124" y="6141339"/>
            <a:ext cx="2901680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UI/UX Fókusz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83124" y="6372154"/>
            <a:ext cx="2885193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dizájn • Intuitív navigáció • Gyors válaszidő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0376389" y="6124852"/>
            <a:ext cx="642986" cy="2637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58" b="1" dirty="0">
                <a:solidFill>
                  <a:srgbClr val="42B8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27.9%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0396998" y="6388641"/>
            <a:ext cx="601769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Vue.js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119971" y="6124852"/>
            <a:ext cx="684203" cy="2637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58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1140579" y="6388641"/>
            <a:ext cx="642986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Reszponzív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ctfassets.net/e4551b61ea9b8697dac10eb2a3608d43cb3783ed.jpeg"/>
          <p:cNvPicPr>
            <a:picLocks noChangeAspect="1"/>
          </p:cNvPicPr>
          <p:nvPr/>
        </p:nvPicPr>
        <p:blipFill>
          <a:blip r:embed="rId3">
            <a:alphaModFix amt="25000"/>
          </a:blip>
          <a:srcRect t="12541" b="1254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66850" cy="390525"/>
          </a:xfrm>
          <a:custGeom>
            <a:avLst/>
            <a:gdLst/>
            <a:ahLst/>
            <a:cxnLst/>
            <a:rect l="l" t="t" r="r" b="b"/>
            <a:pathLst>
              <a:path w="1466850" h="390525">
                <a:moveTo>
                  <a:pt x="195263" y="0"/>
                </a:moveTo>
                <a:lnTo>
                  <a:pt x="1271588" y="0"/>
                </a:lnTo>
                <a:cubicBezTo>
                  <a:pt x="1379356" y="0"/>
                  <a:pt x="1466850" y="87494"/>
                  <a:pt x="1466850" y="195263"/>
                </a:cubicBezTo>
                <a:lnTo>
                  <a:pt x="1466850" y="195263"/>
                </a:lnTo>
                <a:cubicBezTo>
                  <a:pt x="1466850" y="303031"/>
                  <a:pt x="1379356" y="390525"/>
                  <a:pt x="127158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03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41148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architektúra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38862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rendszer felépítése és működése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1604</Words>
  <Application>Microsoft Office PowerPoint</Application>
  <PresentationFormat>Szélesvásznú</PresentationFormat>
  <Paragraphs>598</Paragraphs>
  <Slides>23</Slides>
  <Notes>23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23</vt:i4>
      </vt:variant>
    </vt:vector>
  </HeadingPairs>
  <TitlesOfParts>
    <vt:vector size="27" baseType="lpstr">
      <vt:lpstr>Arial</vt:lpstr>
      <vt:lpstr>Calibri</vt:lpstr>
      <vt:lpstr>MiSans</vt:lpstr>
      <vt:lpstr>Custom Theme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Munyire – Munkaruhakezelő Rendszer</dc:title>
  <dc:subject>Munyire – Munkaruhakezelő Rendszer</dc:subject>
  <dc:creator>Kimi</dc:creator>
  <cp:lastModifiedBy>SZ4</cp:lastModifiedBy>
  <cp:revision>2</cp:revision>
  <dcterms:created xsi:type="dcterms:W3CDTF">2026-02-06T08:54:19Z</dcterms:created>
  <dcterms:modified xsi:type="dcterms:W3CDTF">2026-02-06T08:58:35Z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{"Label":"Munyire – Munkaruhakezelő Rendszer","ContentProducer":"001191110108MACG2KBH8F10000","ProduceID":"19c2d3fa-c332-813b-8000-0000778ee72c","ReservedCode1":"","ContentPropagator":"001191110108MACG2KBH8F20000","PropagateID":"19c2d3fa-c332-813b-8000-0000778ee72c","ReservedCode2":""}</vt:lpwstr>
  </property>
</Properties>
</file>